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5"/>
  </p:notesMasterIdLst>
  <p:sldIdLst>
    <p:sldId id="256" r:id="rId3"/>
    <p:sldId id="312" r:id="rId4"/>
    <p:sldId id="313" r:id="rId5"/>
    <p:sldId id="314" r:id="rId6"/>
    <p:sldId id="284" r:id="rId7"/>
    <p:sldId id="285" r:id="rId8"/>
    <p:sldId id="286" r:id="rId9"/>
    <p:sldId id="287" r:id="rId10"/>
    <p:sldId id="288" r:id="rId11"/>
    <p:sldId id="289" r:id="rId12"/>
    <p:sldId id="269" r:id="rId13"/>
    <p:sldId id="264" r:id="rId14"/>
    <p:sldId id="290" r:id="rId15"/>
    <p:sldId id="303" r:id="rId16"/>
    <p:sldId id="265" r:id="rId17"/>
    <p:sldId id="293" r:id="rId18"/>
    <p:sldId id="291" r:id="rId19"/>
    <p:sldId id="307" r:id="rId20"/>
    <p:sldId id="292" r:id="rId21"/>
    <p:sldId id="306" r:id="rId22"/>
    <p:sldId id="267" r:id="rId23"/>
    <p:sldId id="294" r:id="rId24"/>
    <p:sldId id="295" r:id="rId25"/>
    <p:sldId id="263" r:id="rId26"/>
    <p:sldId id="296" r:id="rId27"/>
    <p:sldId id="268" r:id="rId28"/>
    <p:sldId id="271" r:id="rId29"/>
    <p:sldId id="272" r:id="rId30"/>
    <p:sldId id="273" r:id="rId31"/>
    <p:sldId id="274" r:id="rId32"/>
    <p:sldId id="275" r:id="rId33"/>
    <p:sldId id="276" r:id="rId34"/>
    <p:sldId id="277" r:id="rId35"/>
    <p:sldId id="297" r:id="rId36"/>
    <p:sldId id="298" r:id="rId37"/>
    <p:sldId id="278" r:id="rId38"/>
    <p:sldId id="299" r:id="rId39"/>
    <p:sldId id="279" r:id="rId40"/>
    <p:sldId id="280" r:id="rId41"/>
    <p:sldId id="281" r:id="rId42"/>
    <p:sldId id="308" r:id="rId43"/>
    <p:sldId id="304" r:id="rId44"/>
    <p:sldId id="311" r:id="rId45"/>
    <p:sldId id="310" r:id="rId46"/>
    <p:sldId id="309" r:id="rId47"/>
    <p:sldId id="305" r:id="rId48"/>
    <p:sldId id="282" r:id="rId49"/>
    <p:sldId id="283" r:id="rId50"/>
    <p:sldId id="300" r:id="rId51"/>
    <p:sldId id="301" r:id="rId52"/>
    <p:sldId id="302" r:id="rId53"/>
    <p:sldId id="317" r:id="rId54"/>
  </p:sldIdLst>
  <p:sldSz cx="12192000" cy="6858000"/>
  <p:notesSz cx="6858000" cy="9144000"/>
  <p:defaultTex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646"/>
    <a:srgbClr val="203864"/>
    <a:srgbClr val="28231C"/>
    <a:srgbClr val="C8C08E"/>
    <a:srgbClr val="BE8D3F"/>
    <a:srgbClr val="D8DD5B"/>
    <a:srgbClr val="5766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871" autoAdjust="0"/>
  </p:normalViewPr>
  <p:slideViewPr>
    <p:cSldViewPr snapToGrid="0">
      <p:cViewPr varScale="1">
        <p:scale>
          <a:sx n="72" d="100"/>
          <a:sy n="72" d="100"/>
        </p:scale>
        <p:origin x="110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ID4096"/>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D46948-B357-4AFC-8EF7-9B9ECB3DEBEB}" type="datetimeFigureOut">
              <a:rPr lang="LID4096" smtClean="0"/>
              <a:t>01/13/2026</a:t>
            </a:fld>
            <a:endParaRPr lang="LID4096"/>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ID4096"/>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ID4096"/>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4B0BC1-88DA-451E-B2D0-671076498F18}" type="slidenum">
              <a:rPr lang="LID4096" smtClean="0"/>
              <a:t>‹nr.›</a:t>
            </a:fld>
            <a:endParaRPr lang="LID4096"/>
          </a:p>
        </p:txBody>
      </p:sp>
    </p:spTree>
    <p:extLst>
      <p:ext uri="{BB962C8B-B14F-4D97-AF65-F5344CB8AC3E}">
        <p14:creationId xmlns:p14="http://schemas.microsoft.com/office/powerpoint/2010/main" val="2047372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smtClean="0">
                <a:solidFill>
                  <a:schemeClr val="bg1"/>
                </a:solidFill>
                <a:effectLst>
                  <a:outerShdw blurRad="38100" dist="38100" dir="2700000" algn="tl">
                    <a:srgbClr val="000000">
                      <a:alpha val="43137"/>
                    </a:srgbClr>
                  </a:outerShdw>
                </a:effectLst>
              </a:rPr>
              <a:t>Lespakket</a:t>
            </a:r>
            <a:r>
              <a:rPr lang="en-GB" b="1" dirty="0" smtClean="0">
                <a:solidFill>
                  <a:schemeClr val="bg1"/>
                </a:solidFill>
                <a:effectLst>
                  <a:outerShdw blurRad="38100" dist="38100" dir="2700000" algn="tl">
                    <a:srgbClr val="000000">
                      <a:alpha val="43137"/>
                    </a:srgbClr>
                  </a:outerShdw>
                </a:effectLst>
              </a:rPr>
              <a:t> ‘de </a:t>
            </a:r>
            <a:r>
              <a:rPr lang="en-GB" b="1" dirty="0" err="1" smtClean="0">
                <a:solidFill>
                  <a:schemeClr val="bg1"/>
                </a:solidFill>
                <a:effectLst>
                  <a:outerShdw blurRad="38100" dist="38100" dir="2700000" algn="tl">
                    <a:srgbClr val="000000">
                      <a:alpha val="43137"/>
                    </a:srgbClr>
                  </a:outerShdw>
                </a:effectLst>
              </a:rPr>
              <a:t>Noordzee</a:t>
            </a:r>
            <a:r>
              <a:rPr lang="en-GB" b="1" dirty="0" smtClean="0">
                <a:solidFill>
                  <a:schemeClr val="bg1"/>
                </a:solidFill>
                <a:effectLst>
                  <a:outerShdw blurRad="38100" dist="38100" dir="2700000" algn="tl">
                    <a:srgbClr val="000000">
                      <a:alpha val="43137"/>
                    </a:srgbClr>
                  </a:outerShdw>
                </a:effectLst>
              </a:rPr>
              <a:t>’ </a:t>
            </a:r>
            <a:r>
              <a:rPr lang="en-GB" b="1" dirty="0" err="1" smtClean="0">
                <a:solidFill>
                  <a:schemeClr val="bg1"/>
                </a:solidFill>
                <a:effectLst>
                  <a:outerShdw blurRad="38100" dist="38100" dir="2700000" algn="tl">
                    <a:srgbClr val="000000">
                      <a:alpha val="43137"/>
                    </a:srgbClr>
                  </a:outerShdw>
                </a:effectLst>
              </a:rPr>
              <a:t>ontwikkeld</a:t>
            </a:r>
            <a:r>
              <a:rPr lang="en-GB" b="1" dirty="0" smtClean="0">
                <a:solidFill>
                  <a:schemeClr val="bg1"/>
                </a:solidFill>
                <a:effectLst>
                  <a:outerShdw blurRad="38100" dist="38100" dir="2700000" algn="tl">
                    <a:srgbClr val="000000">
                      <a:alpha val="43137"/>
                    </a:srgbClr>
                  </a:outerShdw>
                </a:effectLst>
              </a:rPr>
              <a:t> door </a:t>
            </a:r>
            <a:r>
              <a:rPr lang="en-GB" b="1" dirty="0" err="1" smtClean="0">
                <a:solidFill>
                  <a:schemeClr val="bg1"/>
                </a:solidFill>
                <a:effectLst>
                  <a:outerShdw blurRad="38100" dist="38100" dir="2700000" algn="tl">
                    <a:srgbClr val="000000">
                      <a:alpha val="43137"/>
                    </a:srgbClr>
                  </a:outerShdw>
                </a:effectLst>
              </a:rPr>
              <a:t>Dr.</a:t>
            </a:r>
            <a:r>
              <a:rPr lang="en-GB" b="1" dirty="0" smtClean="0">
                <a:solidFill>
                  <a:schemeClr val="bg1"/>
                </a:solidFill>
                <a:effectLst>
                  <a:outerShdw blurRad="38100" dist="38100" dir="2700000" algn="tl">
                    <a:srgbClr val="000000">
                      <a:alpha val="43137"/>
                    </a:srgbClr>
                  </a:outerShdw>
                </a:effectLst>
              </a:rPr>
              <a:t> Sebastiaan Mestdagh – </a:t>
            </a:r>
            <a:r>
              <a:rPr lang="en-GB" b="1" dirty="0" err="1" smtClean="0">
                <a:solidFill>
                  <a:schemeClr val="bg1"/>
                </a:solidFill>
                <a:effectLst>
                  <a:outerShdw blurRad="38100" dist="38100" dir="2700000" algn="tl">
                    <a:srgbClr val="000000">
                      <a:alpha val="43137"/>
                    </a:srgbClr>
                  </a:outerShdw>
                </a:effectLst>
              </a:rPr>
              <a:t>marien</a:t>
            </a:r>
            <a:r>
              <a:rPr lang="en-GB" b="1" dirty="0" smtClean="0">
                <a:solidFill>
                  <a:schemeClr val="bg1"/>
                </a:solidFill>
                <a:effectLst>
                  <a:outerShdw blurRad="38100" dist="38100" dir="2700000" algn="tl">
                    <a:srgbClr val="000000">
                      <a:alpha val="43137"/>
                    </a:srgbClr>
                  </a:outerShdw>
                </a:effectLst>
              </a:rPr>
              <a:t> </a:t>
            </a:r>
            <a:r>
              <a:rPr lang="en-GB" b="1" dirty="0" err="1" smtClean="0">
                <a:solidFill>
                  <a:schemeClr val="bg1"/>
                </a:solidFill>
                <a:effectLst>
                  <a:outerShdw blurRad="38100" dist="38100" dir="2700000" algn="tl">
                    <a:srgbClr val="000000">
                      <a:alpha val="43137"/>
                    </a:srgbClr>
                  </a:outerShdw>
                </a:effectLst>
              </a:rPr>
              <a:t>bioloog</a:t>
            </a:r>
            <a:r>
              <a:rPr lang="en-GB" b="1" dirty="0" smtClean="0">
                <a:solidFill>
                  <a:schemeClr val="bg1"/>
                </a:solidFill>
                <a:effectLst>
                  <a:outerShdw blurRad="38100" dist="38100" dir="2700000" algn="tl">
                    <a:srgbClr val="000000">
                      <a:alpha val="43137"/>
                    </a:srgbClr>
                  </a:outerShdw>
                </a:effectLst>
              </a:rPr>
              <a:t>, </a:t>
            </a:r>
            <a:r>
              <a:rPr lang="en-GB" b="1" dirty="0" err="1" smtClean="0">
                <a:solidFill>
                  <a:schemeClr val="bg1"/>
                </a:solidFill>
                <a:effectLst>
                  <a:outerShdw blurRad="38100" dist="38100" dir="2700000" algn="tl">
                    <a:srgbClr val="000000">
                      <a:alpha val="43137"/>
                    </a:srgbClr>
                  </a:outerShdw>
                </a:effectLst>
              </a:rPr>
              <a:t>vrijwilliger</a:t>
            </a:r>
            <a:r>
              <a:rPr lang="en-GB" b="1" dirty="0" smtClean="0">
                <a:solidFill>
                  <a:schemeClr val="bg1"/>
                </a:solidFill>
                <a:effectLst>
                  <a:outerShdw blurRad="38100" dist="38100" dir="2700000" algn="tl">
                    <a:srgbClr val="000000">
                      <a:alpha val="43137"/>
                    </a:srgbClr>
                  </a:outerShdw>
                </a:effectLst>
              </a:rPr>
              <a:t> Sea First</a:t>
            </a:r>
            <a:endParaRPr lang="LID4096" b="1" dirty="0" smtClean="0">
              <a:solidFill>
                <a:schemeClr val="bg1"/>
              </a:solidFill>
              <a:effectLst>
                <a:outerShdw blurRad="38100" dist="38100" dir="2700000" algn="tl">
                  <a:srgbClr val="000000">
                    <a:alpha val="43137"/>
                  </a:srgbClr>
                </a:outerShdw>
              </a:effectLst>
            </a:endParaRPr>
          </a:p>
          <a:p>
            <a:endParaRPr lang="nl-NL" dirty="0"/>
          </a:p>
        </p:txBody>
      </p:sp>
      <p:sp>
        <p:nvSpPr>
          <p:cNvPr id="4" name="Tijdelijke aanduiding voor dianummer 3"/>
          <p:cNvSpPr>
            <a:spLocks noGrp="1"/>
          </p:cNvSpPr>
          <p:nvPr>
            <p:ph type="sldNum" sz="quarter" idx="10"/>
          </p:nvPr>
        </p:nvSpPr>
        <p:spPr/>
        <p:txBody>
          <a:bodyPr/>
          <a:lstStyle/>
          <a:p>
            <a:fld id="{214B0BC1-88DA-451E-B2D0-671076498F18}" type="slidenum">
              <a:rPr lang="LID4096" smtClean="0"/>
              <a:t>1</a:t>
            </a:fld>
            <a:endParaRPr lang="LID4096"/>
          </a:p>
        </p:txBody>
      </p:sp>
    </p:spTree>
    <p:extLst>
      <p:ext uri="{BB962C8B-B14F-4D97-AF65-F5344CB8AC3E}">
        <p14:creationId xmlns:p14="http://schemas.microsoft.com/office/powerpoint/2010/main" val="728346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1" noProof="0" dirty="0"/>
              <a:t>Veel mensen denken bij de zeebodem aan een lege zandvlakte, of misschien aan tropische koraalriffen. Hoe zou de zeebodem van de Noordzee er kunnen uitzien?</a:t>
            </a:r>
          </a:p>
          <a:p>
            <a:r>
              <a:rPr lang="nl-BE" b="0" noProof="0" dirty="0"/>
              <a:t>De Noordzee is </a:t>
            </a:r>
            <a:r>
              <a:rPr lang="nl-BE" b="1" noProof="0" dirty="0"/>
              <a:t>ondiep</a:t>
            </a:r>
            <a:r>
              <a:rPr lang="nl-BE" b="0" noProof="0" dirty="0"/>
              <a:t> (gemiddeld ongeveer 95 m, terwijl de oceaan gemiddeld 4 km diep is). De diepste delen van de Noordzee liggen ten noorden van de </a:t>
            </a:r>
            <a:r>
              <a:rPr lang="nl-BE" b="1" noProof="0" dirty="0"/>
              <a:t>Doggersbank</a:t>
            </a:r>
            <a:r>
              <a:rPr lang="nl-BE" b="0" noProof="0" dirty="0"/>
              <a:t>, een grote zandbank in het midden van de zee en het noordelijkste punt van het Nederlandse deel van de Noordzee. Ten zuiden van de Doggersbank is de zee bijna nergens dieper dan 50 m en meestal nog een stuk minder diep. </a:t>
            </a:r>
          </a:p>
          <a:p>
            <a:r>
              <a:rPr lang="nl-BE" b="0" noProof="0" dirty="0"/>
              <a:t>Het Nederlandse en Belgische deel van de Noordzee bestaan uit een </a:t>
            </a:r>
            <a:r>
              <a:rPr lang="nl-BE" b="1" noProof="0" dirty="0"/>
              <a:t>ondiepe, zanderige zone </a:t>
            </a:r>
            <a:r>
              <a:rPr lang="nl-BE" b="0" noProof="0" dirty="0"/>
              <a:t>in het zuiden en een </a:t>
            </a:r>
            <a:r>
              <a:rPr lang="nl-BE" b="1" noProof="0" dirty="0"/>
              <a:t>diepere, vlakke en slibrijke zone</a:t>
            </a:r>
            <a:r>
              <a:rPr lang="nl-BE" b="0" noProof="0" dirty="0"/>
              <a:t> in het noorden, tot aan de Doggersbank. De sterke stroming in het ondiepe zuiden hoopt heel wat zand op tot grote </a:t>
            </a:r>
            <a:r>
              <a:rPr lang="nl-BE" b="1" noProof="0" dirty="0"/>
              <a:t>zandbanken</a:t>
            </a:r>
            <a:r>
              <a:rPr lang="nl-BE" b="0" noProof="0" dirty="0"/>
              <a:t> voor de Belgische en Zeeuwse kusten, maar verder naar het noorden neemt de stroming af worden ook de zandbanken steeds kleiner. Hier en daar komen </a:t>
            </a:r>
            <a:r>
              <a:rPr lang="nl-BE" b="1" noProof="0" dirty="0"/>
              <a:t>grindbedden </a:t>
            </a:r>
            <a:r>
              <a:rPr lang="nl-BE" b="0" noProof="0" dirty="0"/>
              <a:t>voor (zoals in de diepste delen van het Belgische deel van de Noordzee), of gebieden met </a:t>
            </a:r>
            <a:r>
              <a:rPr lang="nl-BE" b="1" noProof="0" dirty="0"/>
              <a:t>stenen </a:t>
            </a:r>
            <a:r>
              <a:rPr lang="nl-BE" b="0" noProof="0" dirty="0"/>
              <a:t>(zoals de </a:t>
            </a:r>
            <a:r>
              <a:rPr lang="nl-BE" b="0" noProof="0" dirty="0" err="1"/>
              <a:t>Borkumse</a:t>
            </a:r>
            <a:r>
              <a:rPr lang="nl-BE" b="0" noProof="0" dirty="0"/>
              <a:t> Stenen ten noorden van Schiermonnikoog).</a:t>
            </a:r>
          </a:p>
        </p:txBody>
      </p:sp>
      <p:sp>
        <p:nvSpPr>
          <p:cNvPr id="4" name="Slide Number Placeholder 3"/>
          <p:cNvSpPr>
            <a:spLocks noGrp="1"/>
          </p:cNvSpPr>
          <p:nvPr>
            <p:ph type="sldNum" sz="quarter" idx="5"/>
          </p:nvPr>
        </p:nvSpPr>
        <p:spPr/>
        <p:txBody>
          <a:bodyPr/>
          <a:lstStyle/>
          <a:p>
            <a:fld id="{214B0BC1-88DA-451E-B2D0-671076498F18}" type="slidenum">
              <a:rPr lang="LID4096" smtClean="0"/>
              <a:t>10</a:t>
            </a:fld>
            <a:endParaRPr lang="LID4096"/>
          </a:p>
        </p:txBody>
      </p:sp>
    </p:spTree>
    <p:extLst>
      <p:ext uri="{BB962C8B-B14F-4D97-AF65-F5344CB8AC3E}">
        <p14:creationId xmlns:p14="http://schemas.microsoft.com/office/powerpoint/2010/main" val="1578940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214B0BC1-88DA-451E-B2D0-671076498F18}" type="slidenum">
              <a:rPr lang="LID4096" smtClean="0"/>
              <a:t>11</a:t>
            </a:fld>
            <a:endParaRPr lang="LID4096"/>
          </a:p>
        </p:txBody>
      </p:sp>
    </p:spTree>
    <p:extLst>
      <p:ext uri="{BB962C8B-B14F-4D97-AF65-F5344CB8AC3E}">
        <p14:creationId xmlns:p14="http://schemas.microsoft.com/office/powerpoint/2010/main" val="3365378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1" noProof="0" dirty="0"/>
              <a:t>Op land bestaat de basis van het voedselweb uit planten. In de zee gaat het vooral om algen en wieren.</a:t>
            </a:r>
          </a:p>
          <a:p>
            <a:r>
              <a:rPr lang="nl-BE" b="0" noProof="0" dirty="0"/>
              <a:t>De meeste algen zijn microscopisch klein. Je kan ze niet met het blote oog zien, tenzij ze samenkomen en een grote </a:t>
            </a:r>
            <a:r>
              <a:rPr lang="nl-BE" b="1" noProof="0" dirty="0"/>
              <a:t>algenbloei</a:t>
            </a:r>
            <a:r>
              <a:rPr lang="nl-BE" b="0" noProof="0" dirty="0"/>
              <a:t> vormen. Soms is die zo groot dat je ze vanuit de ruimte kan zien. Maar op het strand kan een algenbloei ook zichtbaar zijn. </a:t>
            </a:r>
            <a:r>
              <a:rPr lang="nl-BE" b="1" noProof="0" dirty="0"/>
              <a:t>Zeeschuim</a:t>
            </a:r>
            <a:r>
              <a:rPr lang="nl-BE" b="0" noProof="0" dirty="0"/>
              <a:t> dat soms op het strand blijft liggen, wordt in de branding gevormd als er veel afgestorven restanten van zo’n algenbloei in het zeewater zijn. Spectaculairder is de </a:t>
            </a:r>
            <a:r>
              <a:rPr lang="nl-BE" b="1" noProof="0" dirty="0"/>
              <a:t>zeevonk</a:t>
            </a:r>
            <a:r>
              <a:rPr lang="nl-BE" b="0" noProof="0" dirty="0"/>
              <a:t>, die ‘s nachts licht geeft en de golven kan doen oplichten. Op het strand of op het slik komen in de late lente en de zomer vaak bruingroene laagjes voor, die bestaan uit microscopische algen die op het zand of slib groeien.</a:t>
            </a:r>
          </a:p>
          <a:p>
            <a:r>
              <a:rPr lang="nl-BE" b="0" noProof="0" dirty="0"/>
              <a:t>Grote, meercellige algen worden </a:t>
            </a:r>
            <a:r>
              <a:rPr lang="nl-BE" b="1" noProof="0" dirty="0"/>
              <a:t>zeewier </a:t>
            </a:r>
            <a:r>
              <a:rPr lang="nl-BE" b="0" noProof="0" dirty="0"/>
              <a:t>genoemd. Wieren hebben net als eencellige algen licht nodig, maar daarnaast ook een houvast, waardoor ze vooral op vaste, harde bodems voorkomen en niet op los zand. Daarom komen ze bij ons minder voor, maar waar harde structuren liggen (denk aan havens of staketsels) kan je ze tegenkomen.</a:t>
            </a:r>
          </a:p>
          <a:p>
            <a:endParaRPr lang="nl-BE" b="0" noProof="0" dirty="0"/>
          </a:p>
          <a:p>
            <a:r>
              <a:rPr lang="nl-BE" b="0" noProof="0" dirty="0"/>
              <a:t>De satellietfoto van een algenbloei in de Noordzee werd genomen door Copernicus </a:t>
            </a:r>
            <a:r>
              <a:rPr lang="nl-BE" b="0" noProof="0" dirty="0" err="1"/>
              <a:t>Sentinel</a:t>
            </a:r>
            <a:r>
              <a:rPr lang="nl-BE" b="0" noProof="0" dirty="0"/>
              <a:t> (een aardobservatieprogramma van het Europese ruimtevaartagentschap ESA) op 27 mei 2017. Op de foto geldt </a:t>
            </a:r>
            <a:r>
              <a:rPr lang="nl-BE" b="0" u="none" noProof="0" dirty="0"/>
              <a:t>de licentie CC BY-SA 3.0 IGO (https://creativecommons.org/licenses/by-sa/3.0/igo/)</a:t>
            </a:r>
            <a:r>
              <a:rPr lang="en-US" u="none" dirty="0"/>
              <a:t>.</a:t>
            </a:r>
          </a:p>
        </p:txBody>
      </p:sp>
      <p:sp>
        <p:nvSpPr>
          <p:cNvPr id="4" name="Slide Number Placeholder 3"/>
          <p:cNvSpPr>
            <a:spLocks noGrp="1"/>
          </p:cNvSpPr>
          <p:nvPr>
            <p:ph type="sldNum" sz="quarter" idx="5"/>
          </p:nvPr>
        </p:nvSpPr>
        <p:spPr/>
        <p:txBody>
          <a:bodyPr/>
          <a:lstStyle/>
          <a:p>
            <a:fld id="{214B0BC1-88DA-451E-B2D0-671076498F18}" type="slidenum">
              <a:rPr lang="LID4096" smtClean="0"/>
              <a:t>12</a:t>
            </a:fld>
            <a:endParaRPr lang="LID4096"/>
          </a:p>
        </p:txBody>
      </p:sp>
    </p:spTree>
    <p:extLst>
      <p:ext uri="{BB962C8B-B14F-4D97-AF65-F5344CB8AC3E}">
        <p14:creationId xmlns:p14="http://schemas.microsoft.com/office/powerpoint/2010/main" val="3076074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0" noProof="0" dirty="0"/>
              <a:t>Een bijzonder geval is </a:t>
            </a:r>
            <a:r>
              <a:rPr lang="nl-BE" b="1" noProof="0" dirty="0"/>
              <a:t>zeegras</a:t>
            </a:r>
            <a:r>
              <a:rPr lang="nl-BE" b="0" noProof="0" dirty="0"/>
              <a:t>. Dat is een echte plant (en dus geen wier) en kwam vroeger veel voor in de Waddenzee en de Zeeuwse Delta, maar is tegenwoordig heel zeldzaam aan onze kust. Op een aantal plaatsen wordt nu geprobeerd om die zeegrasvelden opnieuw te herstellen.</a:t>
            </a:r>
          </a:p>
        </p:txBody>
      </p:sp>
      <p:sp>
        <p:nvSpPr>
          <p:cNvPr id="4" name="Slide Number Placeholder 3"/>
          <p:cNvSpPr>
            <a:spLocks noGrp="1"/>
          </p:cNvSpPr>
          <p:nvPr>
            <p:ph type="sldNum" sz="quarter" idx="5"/>
          </p:nvPr>
        </p:nvSpPr>
        <p:spPr/>
        <p:txBody>
          <a:bodyPr/>
          <a:lstStyle/>
          <a:p>
            <a:fld id="{214B0BC1-88DA-451E-B2D0-671076498F18}" type="slidenum">
              <a:rPr lang="LID4096" smtClean="0"/>
              <a:t>13</a:t>
            </a:fld>
            <a:endParaRPr lang="LID4096"/>
          </a:p>
        </p:txBody>
      </p:sp>
    </p:spTree>
    <p:extLst>
      <p:ext uri="{BB962C8B-B14F-4D97-AF65-F5344CB8AC3E}">
        <p14:creationId xmlns:p14="http://schemas.microsoft.com/office/powerpoint/2010/main" val="1298318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noProof="0" dirty="0"/>
              <a:t>Op </a:t>
            </a:r>
            <a:r>
              <a:rPr lang="en-GB" b="1" noProof="0" dirty="0" err="1"/>
              <a:t>kwelders</a:t>
            </a:r>
            <a:r>
              <a:rPr lang="en-GB" b="1" noProof="0" dirty="0"/>
              <a:t> </a:t>
            </a:r>
            <a:r>
              <a:rPr lang="en-GB" b="1" noProof="0" dirty="0" err="1"/>
              <a:t>groeien</a:t>
            </a:r>
            <a:r>
              <a:rPr lang="en-GB" b="1" noProof="0" dirty="0"/>
              <a:t> </a:t>
            </a:r>
            <a:r>
              <a:rPr lang="en-GB" b="1" noProof="0" dirty="0" err="1"/>
              <a:t>planten</a:t>
            </a:r>
            <a:r>
              <a:rPr lang="en-GB" b="1" noProof="0" dirty="0"/>
              <a:t>.</a:t>
            </a:r>
          </a:p>
          <a:p>
            <a:r>
              <a:rPr lang="en-GB" b="0" u="none" noProof="0" dirty="0"/>
              <a:t>De </a:t>
            </a:r>
            <a:r>
              <a:rPr lang="en-GB" b="0" u="none" noProof="0" dirty="0" err="1"/>
              <a:t>planten</a:t>
            </a:r>
            <a:r>
              <a:rPr lang="en-GB" b="0" u="none" noProof="0" dirty="0"/>
              <a:t> </a:t>
            </a:r>
            <a:r>
              <a:rPr lang="en-GB" b="0" u="none" noProof="0" dirty="0" err="1"/>
              <a:t>hier</a:t>
            </a:r>
            <a:r>
              <a:rPr lang="en-GB" b="0" u="none" noProof="0" dirty="0"/>
              <a:t> </a:t>
            </a:r>
            <a:r>
              <a:rPr lang="en-GB" b="0" u="none" noProof="0" dirty="0" err="1"/>
              <a:t>zijn</a:t>
            </a:r>
            <a:r>
              <a:rPr lang="en-GB" b="0" u="none" noProof="0" dirty="0"/>
              <a:t> </a:t>
            </a:r>
            <a:r>
              <a:rPr lang="en-GB" b="0" u="none" noProof="0" dirty="0" err="1"/>
              <a:t>speciaal</a:t>
            </a:r>
            <a:r>
              <a:rPr lang="en-GB" b="0" u="none" noProof="0" dirty="0"/>
              <a:t> </a:t>
            </a:r>
            <a:r>
              <a:rPr lang="en-GB" b="0" u="none" noProof="0" dirty="0" err="1"/>
              <a:t>aangepast</a:t>
            </a:r>
            <a:r>
              <a:rPr lang="en-GB" b="0" u="none" noProof="0" dirty="0"/>
              <a:t> </a:t>
            </a:r>
            <a:r>
              <a:rPr lang="en-GB" b="0" u="none" noProof="0" dirty="0" err="1"/>
              <a:t>aan</a:t>
            </a:r>
            <a:r>
              <a:rPr lang="en-GB" b="0" u="none" noProof="0" dirty="0"/>
              <a:t> </a:t>
            </a:r>
            <a:r>
              <a:rPr lang="en-GB" b="0" u="none" noProof="0" dirty="0" err="1"/>
              <a:t>natte</a:t>
            </a:r>
            <a:r>
              <a:rPr lang="en-GB" b="0" u="none" noProof="0" dirty="0"/>
              <a:t> </a:t>
            </a:r>
            <a:r>
              <a:rPr lang="en-GB" b="0" u="none" noProof="0" dirty="0" err="1"/>
              <a:t>omstandigheden</a:t>
            </a:r>
            <a:r>
              <a:rPr lang="en-GB" b="0" u="none" noProof="0" dirty="0"/>
              <a:t>, maar </a:t>
            </a:r>
            <a:r>
              <a:rPr lang="en-GB" b="0" u="none" noProof="0" dirty="0" err="1"/>
              <a:t>ook</a:t>
            </a:r>
            <a:r>
              <a:rPr lang="en-GB" b="0" u="none" noProof="0" dirty="0"/>
              <a:t> </a:t>
            </a:r>
            <a:r>
              <a:rPr lang="en-GB" b="0" u="none" noProof="0" dirty="0" err="1"/>
              <a:t>aan</a:t>
            </a:r>
            <a:r>
              <a:rPr lang="en-GB" b="0" u="none" noProof="0" dirty="0"/>
              <a:t> </a:t>
            </a:r>
            <a:r>
              <a:rPr lang="en-GB" b="0" u="none" noProof="0" dirty="0" err="1"/>
              <a:t>zout</a:t>
            </a:r>
            <a:r>
              <a:rPr lang="en-GB" b="0" u="none" noProof="0" dirty="0"/>
              <a:t>. In </a:t>
            </a:r>
            <a:r>
              <a:rPr lang="en-GB" b="0" u="none" noProof="0" dirty="0" err="1"/>
              <a:t>wilgenvloedbossen</a:t>
            </a:r>
            <a:r>
              <a:rPr lang="en-GB" b="0" u="none" noProof="0" dirty="0"/>
              <a:t>, die in het </a:t>
            </a:r>
            <a:r>
              <a:rPr lang="en-GB" b="0" u="none" noProof="0" dirty="0" err="1"/>
              <a:t>zoetwatergetijdengebied</a:t>
            </a:r>
            <a:r>
              <a:rPr lang="en-GB" b="0" u="none" noProof="0" dirty="0"/>
              <a:t> </a:t>
            </a:r>
            <a:r>
              <a:rPr lang="en-GB" b="0" u="none" noProof="0" dirty="0" err="1"/>
              <a:t>voorkomen</a:t>
            </a:r>
            <a:r>
              <a:rPr lang="en-GB" b="0" u="none" noProof="0" dirty="0"/>
              <a:t>, </a:t>
            </a:r>
            <a:r>
              <a:rPr lang="en-GB" b="0" u="none" noProof="0" dirty="0" err="1"/>
              <a:t>groeien</a:t>
            </a:r>
            <a:r>
              <a:rPr lang="en-GB" b="0" u="none" noProof="0" dirty="0"/>
              <a:t> </a:t>
            </a:r>
            <a:r>
              <a:rPr lang="en-GB" b="0" u="none" noProof="0" dirty="0" err="1"/>
              <a:t>soorten</a:t>
            </a:r>
            <a:r>
              <a:rPr lang="en-GB" b="0" u="none" noProof="0" dirty="0"/>
              <a:t> </a:t>
            </a:r>
            <a:r>
              <a:rPr lang="en-GB" b="0" u="none" noProof="0" dirty="0" err="1"/>
              <a:t>typisch</a:t>
            </a:r>
            <a:r>
              <a:rPr lang="en-GB" b="0" u="none" noProof="0" dirty="0"/>
              <a:t> </a:t>
            </a:r>
            <a:r>
              <a:rPr lang="en-GB" b="0" u="none" noProof="0" dirty="0" err="1"/>
              <a:t>voor</a:t>
            </a:r>
            <a:r>
              <a:rPr lang="en-GB" b="0" u="none" noProof="0" dirty="0"/>
              <a:t> </a:t>
            </a:r>
            <a:r>
              <a:rPr lang="en-GB" b="0" u="none" noProof="0" dirty="0" err="1"/>
              <a:t>overstromingsgebieden</a:t>
            </a:r>
            <a:r>
              <a:rPr lang="en-GB" b="0" u="none" noProof="0" dirty="0"/>
              <a:t> </a:t>
            </a:r>
            <a:r>
              <a:rPr lang="en-GB" b="0" u="none" noProof="0" dirty="0" err="1"/>
              <a:t>langs</a:t>
            </a:r>
            <a:r>
              <a:rPr lang="en-GB" b="0" u="none" noProof="0" dirty="0"/>
              <a:t> </a:t>
            </a:r>
            <a:r>
              <a:rPr lang="en-GB" b="0" u="none" noProof="0" dirty="0" err="1"/>
              <a:t>rivieren</a:t>
            </a:r>
            <a:r>
              <a:rPr lang="en-GB" b="0" u="none" noProof="0" dirty="0"/>
              <a:t>. In de </a:t>
            </a:r>
            <a:r>
              <a:rPr lang="en-GB" b="0" u="none" noProof="0" dirty="0" err="1"/>
              <a:t>eerste</a:t>
            </a:r>
            <a:r>
              <a:rPr lang="en-GB" b="0" u="none" noProof="0" dirty="0"/>
              <a:t> </a:t>
            </a:r>
            <a:r>
              <a:rPr lang="en-GB" b="0" u="none" noProof="0" dirty="0" err="1"/>
              <a:t>plaats</a:t>
            </a:r>
            <a:r>
              <a:rPr lang="en-GB" b="0" u="none" noProof="0" dirty="0"/>
              <a:t> </a:t>
            </a:r>
            <a:r>
              <a:rPr lang="en-GB" b="0" u="none" noProof="0" dirty="0" err="1"/>
              <a:t>gaat</a:t>
            </a:r>
            <a:r>
              <a:rPr lang="en-GB" b="0" u="none" noProof="0" dirty="0"/>
              <a:t> het dan om </a:t>
            </a:r>
            <a:r>
              <a:rPr lang="en-GB" b="0" u="none" noProof="0" dirty="0" err="1"/>
              <a:t>wilgen</a:t>
            </a:r>
            <a:r>
              <a:rPr lang="en-GB" b="0" u="none" noProof="0" dirty="0"/>
              <a:t>.</a:t>
            </a:r>
            <a:endParaRPr lang="en-US" b="0" u="none" dirty="0"/>
          </a:p>
        </p:txBody>
      </p:sp>
      <p:sp>
        <p:nvSpPr>
          <p:cNvPr id="4" name="Slide Number Placeholder 3"/>
          <p:cNvSpPr>
            <a:spLocks noGrp="1"/>
          </p:cNvSpPr>
          <p:nvPr>
            <p:ph type="sldNum" sz="quarter" idx="5"/>
          </p:nvPr>
        </p:nvSpPr>
        <p:spPr/>
        <p:txBody>
          <a:bodyPr/>
          <a:lstStyle/>
          <a:p>
            <a:fld id="{214B0BC1-88DA-451E-B2D0-671076498F18}" type="slidenum">
              <a:rPr lang="LID4096" smtClean="0"/>
              <a:t>14</a:t>
            </a:fld>
            <a:endParaRPr lang="LID4096"/>
          </a:p>
        </p:txBody>
      </p:sp>
    </p:spTree>
    <p:extLst>
      <p:ext uri="{BB962C8B-B14F-4D97-AF65-F5344CB8AC3E}">
        <p14:creationId xmlns:p14="http://schemas.microsoft.com/office/powerpoint/2010/main" val="168294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1" noProof="0" dirty="0"/>
              <a:t>Denk eens na over welke dieren je op het strand kunt vinden. Op en in de zeebodem vindt je veel gelijkaardige dieren.</a:t>
            </a:r>
          </a:p>
          <a:p>
            <a:r>
              <a:rPr lang="nl-BE" b="0" noProof="0" dirty="0"/>
              <a:t>Veel dieren die op de zeebodem leven eten algen, maar nog meer dieren leven er van dode voedselresten die in en op het zand liggen of in het water zweven.</a:t>
            </a:r>
          </a:p>
          <a:p>
            <a:r>
              <a:rPr lang="nl-BE" b="0" noProof="0" dirty="0"/>
              <a:t>Dieren op de zeebodem zijn vaak ofwel aangepast aan harde bodems (waaraan ze zich vasthechten of waarin ze beschutting zoeken tussen de stenen), ofwel aan zachte bodems (en dan graven ze vaak in meer of mindere mate). </a:t>
            </a:r>
          </a:p>
        </p:txBody>
      </p:sp>
      <p:sp>
        <p:nvSpPr>
          <p:cNvPr id="4" name="Slide Number Placeholder 3"/>
          <p:cNvSpPr>
            <a:spLocks noGrp="1"/>
          </p:cNvSpPr>
          <p:nvPr>
            <p:ph type="sldNum" sz="quarter" idx="5"/>
          </p:nvPr>
        </p:nvSpPr>
        <p:spPr/>
        <p:txBody>
          <a:bodyPr/>
          <a:lstStyle/>
          <a:p>
            <a:fld id="{214B0BC1-88DA-451E-B2D0-671076498F18}" type="slidenum">
              <a:rPr lang="LID4096" smtClean="0"/>
              <a:t>15</a:t>
            </a:fld>
            <a:endParaRPr lang="LID4096"/>
          </a:p>
        </p:txBody>
      </p:sp>
    </p:spTree>
    <p:extLst>
      <p:ext uri="{BB962C8B-B14F-4D97-AF65-F5344CB8AC3E}">
        <p14:creationId xmlns:p14="http://schemas.microsoft.com/office/powerpoint/2010/main" val="3365004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0" noProof="0" dirty="0"/>
              <a:t>Als er harde ondergrond op het losse zand wordt geplaatst, komen er ook soorten leven die liever op een harde ondergrond leven!</a:t>
            </a:r>
          </a:p>
        </p:txBody>
      </p:sp>
      <p:sp>
        <p:nvSpPr>
          <p:cNvPr id="4" name="Slide Number Placeholder 3"/>
          <p:cNvSpPr>
            <a:spLocks noGrp="1"/>
          </p:cNvSpPr>
          <p:nvPr>
            <p:ph type="sldNum" sz="quarter" idx="5"/>
          </p:nvPr>
        </p:nvSpPr>
        <p:spPr/>
        <p:txBody>
          <a:bodyPr/>
          <a:lstStyle/>
          <a:p>
            <a:fld id="{214B0BC1-88DA-451E-B2D0-671076498F18}" type="slidenum">
              <a:rPr lang="LID4096" smtClean="0"/>
              <a:t>16</a:t>
            </a:fld>
            <a:endParaRPr lang="LID4096"/>
          </a:p>
        </p:txBody>
      </p:sp>
    </p:spTree>
    <p:extLst>
      <p:ext uri="{BB962C8B-B14F-4D97-AF65-F5344CB8AC3E}">
        <p14:creationId xmlns:p14="http://schemas.microsoft.com/office/powerpoint/2010/main" val="6564350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0" noProof="0" dirty="0"/>
              <a:t>In de zeebodem graven dieren zich in en blijven zitten terwijl ze voedsel uit het water halen (zoals veel </a:t>
            </a:r>
            <a:r>
              <a:rPr lang="nl-BE" b="1" noProof="0" dirty="0"/>
              <a:t>schelpdieren</a:t>
            </a:r>
            <a:r>
              <a:rPr lang="nl-BE" b="0" noProof="0" dirty="0"/>
              <a:t>) of graven ze tunnels op zoek naar voedsel (zoals veel </a:t>
            </a:r>
            <a:r>
              <a:rPr lang="nl-BE" b="1" noProof="0" dirty="0"/>
              <a:t>wormen, zee-egels of kleine kreeftachtigen</a:t>
            </a:r>
            <a:r>
              <a:rPr lang="nl-BE" b="0" noProof="0" dirty="0"/>
              <a:t>). Door het zand om te woelen of tunnels te graven, zorgen deze dieren ervoor dat zuurstofrijk water dieper in de bodem dringt, waardoor andere soorten er opnieuw makkelijker kunnen gaan leven.</a:t>
            </a:r>
          </a:p>
        </p:txBody>
      </p:sp>
      <p:sp>
        <p:nvSpPr>
          <p:cNvPr id="4" name="Slide Number Placeholder 3"/>
          <p:cNvSpPr>
            <a:spLocks noGrp="1"/>
          </p:cNvSpPr>
          <p:nvPr>
            <p:ph type="sldNum" sz="quarter" idx="5"/>
          </p:nvPr>
        </p:nvSpPr>
        <p:spPr/>
        <p:txBody>
          <a:bodyPr/>
          <a:lstStyle/>
          <a:p>
            <a:fld id="{214B0BC1-88DA-451E-B2D0-671076498F18}" type="slidenum">
              <a:rPr lang="LID4096" smtClean="0"/>
              <a:t>17</a:t>
            </a:fld>
            <a:endParaRPr lang="LID4096"/>
          </a:p>
        </p:txBody>
      </p:sp>
    </p:spTree>
    <p:extLst>
      <p:ext uri="{BB962C8B-B14F-4D97-AF65-F5344CB8AC3E}">
        <p14:creationId xmlns:p14="http://schemas.microsoft.com/office/powerpoint/2010/main" val="30131567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1" noProof="0" dirty="0"/>
              <a:t>Oesters, mossels en kokerwormen</a:t>
            </a:r>
            <a:r>
              <a:rPr lang="nl-BE" b="0" noProof="0" dirty="0"/>
              <a:t> kunnen dicht op elkaar groeien en zo </a:t>
            </a:r>
            <a:r>
              <a:rPr lang="nl-BE" b="1" noProof="0" dirty="0"/>
              <a:t>riffen </a:t>
            </a:r>
            <a:r>
              <a:rPr lang="nl-BE" b="0" noProof="0" dirty="0"/>
              <a:t>vormen. Die riffen kunnen veel andere soorten aantrekken, die er voedsel of beschutting vinden. Als ze dicht genoeg bij de kust liggen, kunnen riffen ook de golfkracht dempen, waardoor ze de kust kunnen beschermen. Oesterriffen kwamen vroeger veel voor in de Noordzee, maar zijn onder meer door visserij en ziektes grotendeels verdwenen. Hier en daar worden oesterriffen in de Noordzee hersteld.</a:t>
            </a:r>
          </a:p>
        </p:txBody>
      </p:sp>
      <p:sp>
        <p:nvSpPr>
          <p:cNvPr id="4" name="Slide Number Placeholder 3"/>
          <p:cNvSpPr>
            <a:spLocks noGrp="1"/>
          </p:cNvSpPr>
          <p:nvPr>
            <p:ph type="sldNum" sz="quarter" idx="5"/>
          </p:nvPr>
        </p:nvSpPr>
        <p:spPr/>
        <p:txBody>
          <a:bodyPr/>
          <a:lstStyle/>
          <a:p>
            <a:fld id="{214B0BC1-88DA-451E-B2D0-671076498F18}" type="slidenum">
              <a:rPr lang="LID4096" smtClean="0"/>
              <a:t>18</a:t>
            </a:fld>
            <a:endParaRPr lang="LID4096"/>
          </a:p>
        </p:txBody>
      </p:sp>
    </p:spTree>
    <p:extLst>
      <p:ext uri="{BB962C8B-B14F-4D97-AF65-F5344CB8AC3E}">
        <p14:creationId xmlns:p14="http://schemas.microsoft.com/office/powerpoint/2010/main" val="7672303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0" noProof="0" dirty="0"/>
              <a:t>Bij laagtij op het strand of op het wad/slik gaan </a:t>
            </a:r>
            <a:r>
              <a:rPr lang="nl-BE" b="1" noProof="0" dirty="0"/>
              <a:t>vogels</a:t>
            </a:r>
            <a:r>
              <a:rPr lang="nl-BE" b="0" noProof="0" dirty="0"/>
              <a:t> zich voeden met bodemdieren. Hun snavel verraadt welk voedsel ze het liefst eten. Zo eet de kanoet met zijn kleine snavel vooral ondiep levende nonnetjes of kokkels en kan de scholekster bij dieper levende wormen (zoals de zeepier of de zeeduizendpoot) of wrikt het met zijn beitelvormige snavel grotere schelpen open.</a:t>
            </a:r>
          </a:p>
        </p:txBody>
      </p:sp>
      <p:sp>
        <p:nvSpPr>
          <p:cNvPr id="4" name="Slide Number Placeholder 3"/>
          <p:cNvSpPr>
            <a:spLocks noGrp="1"/>
          </p:cNvSpPr>
          <p:nvPr>
            <p:ph type="sldNum" sz="quarter" idx="5"/>
          </p:nvPr>
        </p:nvSpPr>
        <p:spPr/>
        <p:txBody>
          <a:bodyPr/>
          <a:lstStyle/>
          <a:p>
            <a:fld id="{214B0BC1-88DA-451E-B2D0-671076498F18}" type="slidenum">
              <a:rPr lang="LID4096" smtClean="0"/>
              <a:t>19</a:t>
            </a:fld>
            <a:endParaRPr lang="LID4096"/>
          </a:p>
        </p:txBody>
      </p:sp>
    </p:spTree>
    <p:extLst>
      <p:ext uri="{BB962C8B-B14F-4D97-AF65-F5344CB8AC3E}">
        <p14:creationId xmlns:p14="http://schemas.microsoft.com/office/powerpoint/2010/main" val="3722422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nl-NL" b="1" noProof="0" dirty="0"/>
              <a:t>Start deel 1 - Introductie</a:t>
            </a:r>
          </a:p>
          <a:p>
            <a:pPr marL="0" marR="0" lvl="0" indent="0" defTabSz="457200" eaLnBrk="1" fontAlgn="auto" latinLnBrk="0" hangingPunct="1">
              <a:lnSpc>
                <a:spcPct val="100000"/>
              </a:lnSpc>
              <a:spcBef>
                <a:spcPts val="0"/>
              </a:spcBef>
              <a:spcAft>
                <a:spcPts val="0"/>
              </a:spcAft>
              <a:buClrTx/>
              <a:buSzTx/>
              <a:buFontTx/>
              <a:buNone/>
              <a:tabLst/>
              <a:defRPr/>
            </a:pPr>
            <a:r>
              <a:rPr lang="nl-NL" noProof="0" dirty="0"/>
              <a:t>In het eerste </a:t>
            </a:r>
            <a:r>
              <a:rPr lang="nl-NL" noProof="0" dirty="0" smtClean="0"/>
              <a:t>deel stel</a:t>
            </a:r>
            <a:r>
              <a:rPr lang="nl-NL" baseline="0" noProof="0" dirty="0" smtClean="0"/>
              <a:t> je jezelf eerst </a:t>
            </a:r>
            <a:r>
              <a:rPr lang="nl-NL" noProof="0" dirty="0" smtClean="0"/>
              <a:t>voor.</a:t>
            </a:r>
            <a:endParaRPr lang="nl-NL" noProof="0" dirty="0"/>
          </a:p>
          <a:p>
            <a:pPr marL="0" marR="0" lvl="0" indent="0" defTabSz="457200" eaLnBrk="1" fontAlgn="auto" latinLnBrk="0" hangingPunct="1">
              <a:lnSpc>
                <a:spcPct val="100000"/>
              </a:lnSpc>
              <a:spcBef>
                <a:spcPts val="0"/>
              </a:spcBef>
              <a:spcAft>
                <a:spcPts val="0"/>
              </a:spcAft>
              <a:buClrTx/>
              <a:buSzTx/>
              <a:buFontTx/>
              <a:buNone/>
              <a:tabLst/>
              <a:defRPr/>
            </a:pPr>
            <a:endParaRPr lang="nl-NL" noProof="0" dirty="0"/>
          </a:p>
        </p:txBody>
      </p:sp>
    </p:spTree>
    <p:extLst>
      <p:ext uri="{BB962C8B-B14F-4D97-AF65-F5344CB8AC3E}">
        <p14:creationId xmlns:p14="http://schemas.microsoft.com/office/powerpoint/2010/main" val="38635444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1" noProof="0" dirty="0"/>
              <a:t>Veel dieren in de Noordzee leven op en in de bodem. Maar ook in het water leeft er heel wat. Aan welke soorten denken we dan bijvoorbeeld?</a:t>
            </a:r>
          </a:p>
          <a:p>
            <a:r>
              <a:rPr lang="nl-BE" b="0" noProof="0" dirty="0"/>
              <a:t>Het dierlijke deel van het plankton heet het </a:t>
            </a:r>
            <a:r>
              <a:rPr lang="nl-BE" b="1" noProof="0" dirty="0"/>
              <a:t>zoöplankton</a:t>
            </a:r>
            <a:r>
              <a:rPr lang="nl-BE" b="0" noProof="0" dirty="0"/>
              <a:t>, dat het fytoplankton opeet. Het zoöplankton bestaat uit heel veel verschillende kleine, zwevende diertjes (veel soorten kreeftjes, kwallen, maar ook heel veel eitjes en larven van andere dieren) die niet op eigen kracht tegen de stroming in kunnen zwemmen. Ze worden opgegeten door een heleboel roofdieren, waarvan sommige ook andere dieren eten.</a:t>
            </a:r>
          </a:p>
          <a:p>
            <a:r>
              <a:rPr lang="nl-BE" b="0" noProof="0" dirty="0"/>
              <a:t>Planktoneters zijn bijvoorbeeld heel wat soorten vissen, zoals </a:t>
            </a:r>
            <a:r>
              <a:rPr lang="nl-BE" b="1" noProof="0" dirty="0"/>
              <a:t>haring</a:t>
            </a:r>
            <a:r>
              <a:rPr lang="nl-BE" b="0" noProof="0" dirty="0"/>
              <a:t> en </a:t>
            </a:r>
            <a:r>
              <a:rPr lang="nl-BE" b="1" noProof="0" dirty="0"/>
              <a:t>makreel</a:t>
            </a:r>
            <a:r>
              <a:rPr lang="nl-BE" b="0" noProof="0" dirty="0"/>
              <a:t>. Heel soms zwemt een </a:t>
            </a:r>
            <a:r>
              <a:rPr lang="nl-BE" b="1" noProof="0" dirty="0"/>
              <a:t>reuzenhaai</a:t>
            </a:r>
            <a:r>
              <a:rPr lang="nl-BE" b="0" noProof="0" dirty="0"/>
              <a:t> naar onze kant van de Noordzee, maar meestal blijven deze grote dieren aan de Britse kant, waar ze zich voeden met plankton. </a:t>
            </a:r>
          </a:p>
        </p:txBody>
      </p:sp>
      <p:sp>
        <p:nvSpPr>
          <p:cNvPr id="4" name="Slide Number Placeholder 3"/>
          <p:cNvSpPr>
            <a:spLocks noGrp="1"/>
          </p:cNvSpPr>
          <p:nvPr>
            <p:ph type="sldNum" sz="quarter" idx="5"/>
          </p:nvPr>
        </p:nvSpPr>
        <p:spPr/>
        <p:txBody>
          <a:bodyPr/>
          <a:lstStyle/>
          <a:p>
            <a:fld id="{214B0BC1-88DA-451E-B2D0-671076498F18}" type="slidenum">
              <a:rPr lang="LID4096" smtClean="0"/>
              <a:t>20</a:t>
            </a:fld>
            <a:endParaRPr lang="LID4096"/>
          </a:p>
        </p:txBody>
      </p:sp>
    </p:spTree>
    <p:extLst>
      <p:ext uri="{BB962C8B-B14F-4D97-AF65-F5344CB8AC3E}">
        <p14:creationId xmlns:p14="http://schemas.microsoft.com/office/powerpoint/2010/main" val="23353346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1" noProof="0" dirty="0"/>
              <a:t>Bovenaan in het voedselweb staan de roofdieren. Om welke dieren gaat dit dan?</a:t>
            </a:r>
          </a:p>
          <a:p>
            <a:r>
              <a:rPr lang="nl-BE" b="0" noProof="0" dirty="0"/>
              <a:t>Roofvissen als </a:t>
            </a:r>
            <a:r>
              <a:rPr lang="nl-BE" b="1" noProof="0" dirty="0"/>
              <a:t>zalm </a:t>
            </a:r>
            <a:r>
              <a:rPr lang="nl-BE" b="0" noProof="0" dirty="0"/>
              <a:t>en </a:t>
            </a:r>
            <a:r>
              <a:rPr lang="nl-BE" b="1" noProof="0" dirty="0"/>
              <a:t>kabeljauw</a:t>
            </a:r>
            <a:r>
              <a:rPr lang="nl-BE" b="0" noProof="0" dirty="0"/>
              <a:t> eten andere vissen op. </a:t>
            </a:r>
            <a:r>
              <a:rPr lang="nl-BE" b="1" noProof="0" dirty="0"/>
              <a:t>Zeekatten </a:t>
            </a:r>
            <a:r>
              <a:rPr lang="nl-BE" b="0" noProof="0" dirty="0"/>
              <a:t>(een soort inktvis) leven van kleine vissen, maar ook van krabben en garnalen. </a:t>
            </a:r>
            <a:r>
              <a:rPr lang="nl-BE" b="1" noProof="0" dirty="0"/>
              <a:t>Zeevogels</a:t>
            </a:r>
            <a:r>
              <a:rPr lang="nl-BE" b="0" noProof="0" dirty="0"/>
              <a:t> als de jan-van-gent of de zeekoet vangen vissen op zee, vaak met spectaculaire duikvluchten. </a:t>
            </a:r>
          </a:p>
          <a:p>
            <a:r>
              <a:rPr lang="nl-BE" b="0" noProof="0" dirty="0"/>
              <a:t>Sommige vissen, zoals zalm of paling, maken lange trektochten van hun geboortewater naar de plaats waar ze opgroeien en terug. Zalmen worden in rivieren geboren en trekken dan naar zee (en leggen dan later opnieuw eitjes in hun geboorterivier), voor palingen gaat het andersom.</a:t>
            </a:r>
          </a:p>
        </p:txBody>
      </p:sp>
      <p:sp>
        <p:nvSpPr>
          <p:cNvPr id="4" name="Slide Number Placeholder 3"/>
          <p:cNvSpPr>
            <a:spLocks noGrp="1"/>
          </p:cNvSpPr>
          <p:nvPr>
            <p:ph type="sldNum" sz="quarter" idx="5"/>
          </p:nvPr>
        </p:nvSpPr>
        <p:spPr/>
        <p:txBody>
          <a:bodyPr/>
          <a:lstStyle/>
          <a:p>
            <a:fld id="{214B0BC1-88DA-451E-B2D0-671076498F18}" type="slidenum">
              <a:rPr lang="LID4096" smtClean="0"/>
              <a:t>21</a:t>
            </a:fld>
            <a:endParaRPr lang="LID4096"/>
          </a:p>
        </p:txBody>
      </p:sp>
    </p:spTree>
    <p:extLst>
      <p:ext uri="{BB962C8B-B14F-4D97-AF65-F5344CB8AC3E}">
        <p14:creationId xmlns:p14="http://schemas.microsoft.com/office/powerpoint/2010/main" val="716484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0" noProof="0" dirty="0"/>
              <a:t>Helemaal bovenaan het voedselweb staan de zeezoogdieren. In onze streken komen twee soorten </a:t>
            </a:r>
            <a:r>
              <a:rPr lang="nl-BE" b="1" noProof="0" dirty="0"/>
              <a:t>zeehonden</a:t>
            </a:r>
            <a:r>
              <a:rPr lang="nl-BE" b="0" noProof="0" dirty="0"/>
              <a:t> (de gewone en grijze zeehond) en ook de </a:t>
            </a:r>
            <a:r>
              <a:rPr lang="nl-BE" b="1" noProof="0" dirty="0"/>
              <a:t>bruinvis</a:t>
            </a:r>
            <a:r>
              <a:rPr lang="nl-BE" b="0" noProof="0" dirty="0"/>
              <a:t> voor (deze laatste wordt soms aangevallen door grijze zeehonden). </a:t>
            </a:r>
            <a:r>
              <a:rPr lang="nl-BE" b="1" noProof="0" dirty="0"/>
              <a:t>Dolfijnen</a:t>
            </a:r>
            <a:r>
              <a:rPr lang="nl-BE" b="0" noProof="0" dirty="0"/>
              <a:t> duiken langs onze kust ook wel eens op, maar zijn meestal op doortocht. Zij blijven meestal dieper in de Noordzee. Ook andere walvissen (die meestal plankton eten en dus geen toproofdieren zijn) zwemmen wel eens in de Noordzee, maar voor onze kust zijn die toch eerder zeldzaam. Potvissen leven in de diepzee en raken in het ondiepe en lawaaierige zuiden van de Noordzee al snel in de war, waardoor ze meestal aanspoelen en sterven. De </a:t>
            </a:r>
            <a:r>
              <a:rPr lang="nl-BE" b="1" noProof="0" dirty="0"/>
              <a:t>mens</a:t>
            </a:r>
            <a:r>
              <a:rPr lang="nl-BE" b="0" noProof="0" dirty="0"/>
              <a:t> is het allerbelangrijkste roofdier, aan de top van het voedselweb.</a:t>
            </a:r>
          </a:p>
        </p:txBody>
      </p:sp>
      <p:sp>
        <p:nvSpPr>
          <p:cNvPr id="4" name="Slide Number Placeholder 3"/>
          <p:cNvSpPr>
            <a:spLocks noGrp="1"/>
          </p:cNvSpPr>
          <p:nvPr>
            <p:ph type="sldNum" sz="quarter" idx="5"/>
          </p:nvPr>
        </p:nvSpPr>
        <p:spPr/>
        <p:txBody>
          <a:bodyPr/>
          <a:lstStyle/>
          <a:p>
            <a:fld id="{214B0BC1-88DA-451E-B2D0-671076498F18}" type="slidenum">
              <a:rPr lang="LID4096" smtClean="0"/>
              <a:t>22</a:t>
            </a:fld>
            <a:endParaRPr lang="LID4096"/>
          </a:p>
        </p:txBody>
      </p:sp>
    </p:spTree>
    <p:extLst>
      <p:ext uri="{BB962C8B-B14F-4D97-AF65-F5344CB8AC3E}">
        <p14:creationId xmlns:p14="http://schemas.microsoft.com/office/powerpoint/2010/main" val="40001582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0" noProof="0" dirty="0"/>
              <a:t>Op het strand kan je heel wat (resten van) zeedieren vinden. Hier tonen we alvast wat bijzondere vondsten die vaak voorkomen, maar je kan er nog veel meer vinden!</a:t>
            </a:r>
          </a:p>
          <a:p>
            <a:r>
              <a:rPr lang="nl-BE" b="0" noProof="0" dirty="0"/>
              <a:t>Veel zeedieren leggen bijzondere eitjes. Soms hangen ze aan elkaar in een </a:t>
            </a:r>
            <a:r>
              <a:rPr lang="nl-BE" b="0" noProof="0" dirty="0" err="1"/>
              <a:t>eikapsel</a:t>
            </a:r>
            <a:r>
              <a:rPr lang="nl-BE" b="0" noProof="0" dirty="0"/>
              <a:t> of </a:t>
            </a:r>
            <a:r>
              <a:rPr lang="nl-BE" b="0" noProof="0" dirty="0" err="1"/>
              <a:t>eisnoer</a:t>
            </a:r>
            <a:r>
              <a:rPr lang="nl-BE" b="0" noProof="0" dirty="0"/>
              <a:t>. </a:t>
            </a:r>
            <a:r>
              <a:rPr lang="nl-BE" b="0" noProof="0" dirty="0" err="1"/>
              <a:t>Eikapsels</a:t>
            </a:r>
            <a:r>
              <a:rPr lang="nl-BE" b="0" noProof="0" dirty="0"/>
              <a:t> van roggen en haaien hebben een bijzondere vorm, met uitsteeksels of draden waarmee ze vastgehecht worden. Vaak vind je op het strand rugschilden van zeekatten. Dat is het enige harde deel in het lichaam van die dieren (buiten de bek). Op stenen of schelpen vind je veel vastgehechte wieren en dieren als zeepokken of mosdiertjes. Zeepokken zijn kleine kreeftjes die een hard omhulsel rond zich vormen, terwijl mosdiertjes microscopisch kleine diertjes zijn die – net als tropische koralen – een kolonie vormen en een netstructuur kunnen vormen met hun harde skeletten.</a:t>
            </a:r>
          </a:p>
        </p:txBody>
      </p:sp>
      <p:sp>
        <p:nvSpPr>
          <p:cNvPr id="4" name="Slide Number Placeholder 3"/>
          <p:cNvSpPr>
            <a:spLocks noGrp="1"/>
          </p:cNvSpPr>
          <p:nvPr>
            <p:ph type="sldNum" sz="quarter" idx="5"/>
          </p:nvPr>
        </p:nvSpPr>
        <p:spPr/>
        <p:txBody>
          <a:bodyPr/>
          <a:lstStyle/>
          <a:p>
            <a:fld id="{214B0BC1-88DA-451E-B2D0-671076498F18}" type="slidenum">
              <a:rPr lang="LID4096" smtClean="0"/>
              <a:t>23</a:t>
            </a:fld>
            <a:endParaRPr lang="LID4096"/>
          </a:p>
        </p:txBody>
      </p:sp>
    </p:spTree>
    <p:extLst>
      <p:ext uri="{BB962C8B-B14F-4D97-AF65-F5344CB8AC3E}">
        <p14:creationId xmlns:p14="http://schemas.microsoft.com/office/powerpoint/2010/main" val="20449083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0" noProof="0" dirty="0"/>
              <a:t>Als je alle soorten in de Noordzee met elkaar verbindt volgens wie wat eet, krijg je een </a:t>
            </a:r>
            <a:r>
              <a:rPr lang="nl-BE" b="1" noProof="0" dirty="0"/>
              <a:t>voedselweb</a:t>
            </a:r>
            <a:r>
              <a:rPr lang="nl-BE" b="0" noProof="0" dirty="0"/>
              <a:t>. Het begint bijvoorbeeld bij simpele algen, die gegeten worden door drijvende diertjes (het zoöplankton), die op hun beurt gegeten worden door vissen en die dan weer door zeevogels. Maar elk onderdeel van het web wordt ook door andere dieren gegeten, en sterft bovendien af, waarna het afgebroken wordt door nog andere dieren. Daarnaast hebben veel dieren een gevarieerd dieet, waarbij ze heel wat verschillende soorten eten. Omdat er zo veel verschillende verbindingen zijn, is het beter om over een voedselweb te spreken in plaats van een </a:t>
            </a:r>
            <a:r>
              <a:rPr lang="nl-BE" b="1" noProof="0" dirty="0"/>
              <a:t>voedselketen</a:t>
            </a:r>
            <a:r>
              <a:rPr lang="nl-BE" b="0" noProof="0" dirty="0"/>
              <a:t>.</a:t>
            </a:r>
          </a:p>
          <a:p>
            <a:r>
              <a:rPr lang="nl-BE" b="1" noProof="0" dirty="0"/>
              <a:t>Opdracht: probeer het voedselweb tussen de gegeven soorten met pijlen uit te tekenen.</a:t>
            </a:r>
          </a:p>
        </p:txBody>
      </p:sp>
      <p:sp>
        <p:nvSpPr>
          <p:cNvPr id="4" name="Slide Number Placeholder 3"/>
          <p:cNvSpPr>
            <a:spLocks noGrp="1"/>
          </p:cNvSpPr>
          <p:nvPr>
            <p:ph type="sldNum" sz="quarter" idx="5"/>
          </p:nvPr>
        </p:nvSpPr>
        <p:spPr/>
        <p:txBody>
          <a:bodyPr/>
          <a:lstStyle/>
          <a:p>
            <a:fld id="{214B0BC1-88DA-451E-B2D0-671076498F18}" type="slidenum">
              <a:rPr lang="LID4096" smtClean="0"/>
              <a:t>24</a:t>
            </a:fld>
            <a:endParaRPr lang="LID4096"/>
          </a:p>
        </p:txBody>
      </p:sp>
    </p:spTree>
    <p:extLst>
      <p:ext uri="{BB962C8B-B14F-4D97-AF65-F5344CB8AC3E}">
        <p14:creationId xmlns:p14="http://schemas.microsoft.com/office/powerpoint/2010/main" val="36185636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1" noProof="0" dirty="0"/>
              <a:t>Rond de Noordzee liggen zeven rijke landen, waarvan de inwoners heel wat activiteiten uitvoeren op zee. We kijken in dit onderdeel even naar wat er zoal gebeurt.</a:t>
            </a:r>
          </a:p>
          <a:p>
            <a:endParaRPr lang="nl-BE" b="1" noProof="0" dirty="0"/>
          </a:p>
          <a:p>
            <a:r>
              <a:rPr lang="nl-BE" b="1" noProof="0" dirty="0"/>
              <a:t>Vraag: </a:t>
            </a:r>
            <a:r>
              <a:rPr lang="nl-BE" b="0" noProof="0" dirty="0"/>
              <a:t>Wat doen mensen allemaal in of op de Noordzee?</a:t>
            </a:r>
            <a:endParaRPr lang="nl-BE" b="1" noProof="0" dirty="0"/>
          </a:p>
          <a:p>
            <a:endParaRPr lang="LID4096" dirty="0"/>
          </a:p>
        </p:txBody>
      </p:sp>
      <p:sp>
        <p:nvSpPr>
          <p:cNvPr id="4" name="Slide Number Placeholder 3"/>
          <p:cNvSpPr>
            <a:spLocks noGrp="1"/>
          </p:cNvSpPr>
          <p:nvPr>
            <p:ph type="sldNum" sz="quarter" idx="5"/>
          </p:nvPr>
        </p:nvSpPr>
        <p:spPr/>
        <p:txBody>
          <a:bodyPr/>
          <a:lstStyle/>
          <a:p>
            <a:fld id="{214B0BC1-88DA-451E-B2D0-671076498F18}" type="slidenum">
              <a:rPr lang="LID4096" smtClean="0"/>
              <a:t>25</a:t>
            </a:fld>
            <a:endParaRPr lang="LID4096"/>
          </a:p>
        </p:txBody>
      </p:sp>
    </p:spTree>
    <p:extLst>
      <p:ext uri="{BB962C8B-B14F-4D97-AF65-F5344CB8AC3E}">
        <p14:creationId xmlns:p14="http://schemas.microsoft.com/office/powerpoint/2010/main" val="35440476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1" noProof="0" dirty="0"/>
              <a:t>We halen heel wat voedsel uit de zee. Waaraan denk je als we het over voedsel uit de Noordzee hebben?</a:t>
            </a:r>
          </a:p>
          <a:p>
            <a:r>
              <a:rPr lang="nl-BE" b="0" noProof="0" dirty="0"/>
              <a:t>In de eerste plaats wordt er natuurlijk heel veel </a:t>
            </a:r>
            <a:r>
              <a:rPr lang="nl-BE" b="1" noProof="0" dirty="0"/>
              <a:t>gevist</a:t>
            </a:r>
            <a:r>
              <a:rPr lang="nl-BE" b="0" noProof="0" dirty="0"/>
              <a:t>. Vissersschepen vangen haring en makreel in open water en bodemvissen, vooral platvissen, met </a:t>
            </a:r>
            <a:r>
              <a:rPr lang="nl-BE" b="1" noProof="0" dirty="0"/>
              <a:t>boomkorren</a:t>
            </a:r>
            <a:r>
              <a:rPr lang="nl-BE" b="0" noProof="0" dirty="0"/>
              <a:t> (zware sleepnetten met vooraan een ketting die vissen uit de bodem doet opschrikken en in het net doet zwemmen). Daarnaast wordt in de kustzone ook op </a:t>
            </a:r>
            <a:r>
              <a:rPr lang="nl-BE" b="1" noProof="0" dirty="0"/>
              <a:t>garnalen </a:t>
            </a:r>
            <a:r>
              <a:rPr lang="nl-BE" b="0" noProof="0" dirty="0"/>
              <a:t>gevist (ook met sleepnetten) en in de Oosterschelde op </a:t>
            </a:r>
            <a:r>
              <a:rPr lang="nl-BE" b="1" noProof="0" dirty="0"/>
              <a:t>kreeft </a:t>
            </a:r>
            <a:r>
              <a:rPr lang="nl-BE" b="0" noProof="0" dirty="0"/>
              <a:t>(met korven, netten of fuiken). In Nederland wordt ook op </a:t>
            </a:r>
            <a:r>
              <a:rPr lang="nl-BE" b="1" noProof="0" dirty="0"/>
              <a:t>kokkels</a:t>
            </a:r>
            <a:r>
              <a:rPr lang="nl-BE" b="0" noProof="0" dirty="0"/>
              <a:t> gevist en op de kwelders/schorren worden zoute planten als </a:t>
            </a:r>
            <a:r>
              <a:rPr lang="nl-BE" b="1" noProof="0" dirty="0"/>
              <a:t>zeekraal </a:t>
            </a:r>
            <a:r>
              <a:rPr lang="nl-BE" b="0" noProof="0" dirty="0"/>
              <a:t>of </a:t>
            </a:r>
            <a:r>
              <a:rPr lang="nl-BE" b="1" noProof="0" dirty="0"/>
              <a:t>lamsoor</a:t>
            </a:r>
            <a:r>
              <a:rPr lang="nl-BE" b="0" noProof="0" dirty="0"/>
              <a:t> geplukt.</a:t>
            </a:r>
          </a:p>
          <a:p>
            <a:endParaRPr lang="nl-BE" b="0" noProof="0" dirty="0"/>
          </a:p>
          <a:p>
            <a:r>
              <a:rPr lang="nl-BE" b="0" noProof="0" dirty="0"/>
              <a:t>Sommige soorten worden in zee </a:t>
            </a:r>
            <a:r>
              <a:rPr lang="nl-BE" b="1" noProof="0" dirty="0"/>
              <a:t>gekweekt</a:t>
            </a:r>
            <a:r>
              <a:rPr lang="nl-BE" b="0" noProof="0" dirty="0"/>
              <a:t>. Dan denken we natuurlijk in de eerste plaats aan </a:t>
            </a:r>
            <a:r>
              <a:rPr lang="nl-BE" b="1" noProof="0" dirty="0"/>
              <a:t>mossels </a:t>
            </a:r>
            <a:r>
              <a:rPr lang="nl-BE" b="0" noProof="0" dirty="0"/>
              <a:t>of </a:t>
            </a:r>
            <a:r>
              <a:rPr lang="nl-BE" b="1" noProof="0" dirty="0"/>
              <a:t>oesters</a:t>
            </a:r>
            <a:r>
              <a:rPr lang="nl-BE" b="0" noProof="0" dirty="0"/>
              <a:t>, maar steeds meer gaan we ook </a:t>
            </a:r>
            <a:r>
              <a:rPr lang="nl-BE" b="1" noProof="0" dirty="0"/>
              <a:t>zeewier </a:t>
            </a:r>
            <a:r>
              <a:rPr lang="nl-BE" b="0" noProof="0" dirty="0"/>
              <a:t>in zeewierboerderijen kweken.</a:t>
            </a:r>
          </a:p>
        </p:txBody>
      </p:sp>
      <p:sp>
        <p:nvSpPr>
          <p:cNvPr id="4" name="Slide Number Placeholder 3"/>
          <p:cNvSpPr>
            <a:spLocks noGrp="1"/>
          </p:cNvSpPr>
          <p:nvPr>
            <p:ph type="sldNum" sz="quarter" idx="5"/>
          </p:nvPr>
        </p:nvSpPr>
        <p:spPr/>
        <p:txBody>
          <a:bodyPr/>
          <a:lstStyle/>
          <a:p>
            <a:fld id="{214B0BC1-88DA-451E-B2D0-671076498F18}" type="slidenum">
              <a:rPr lang="LID4096" smtClean="0"/>
              <a:t>26</a:t>
            </a:fld>
            <a:endParaRPr lang="LID4096"/>
          </a:p>
        </p:txBody>
      </p:sp>
    </p:spTree>
    <p:extLst>
      <p:ext uri="{BB962C8B-B14F-4D97-AF65-F5344CB8AC3E}">
        <p14:creationId xmlns:p14="http://schemas.microsoft.com/office/powerpoint/2010/main" val="23413972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1" noProof="0" dirty="0"/>
              <a:t>Op de Noordzee wordt heel veel gevaren.</a:t>
            </a:r>
          </a:p>
          <a:p>
            <a:r>
              <a:rPr lang="nl-BE" b="0" noProof="0" dirty="0"/>
              <a:t>Grote containerschepen brengen producten van over de hele wereld naar Europa. Een van de drukste </a:t>
            </a:r>
            <a:r>
              <a:rPr lang="nl-BE" b="1" noProof="0" dirty="0"/>
              <a:t>handelsroutes </a:t>
            </a:r>
            <a:r>
              <a:rPr lang="nl-BE" b="0" noProof="0" dirty="0"/>
              <a:t>ter wereld loopt via het Kanaal en door het Nauw van Calais naar de havens rond de Noordzee.</a:t>
            </a:r>
          </a:p>
          <a:p>
            <a:r>
              <a:rPr lang="nl-BE" b="0" noProof="0" dirty="0"/>
              <a:t>De drie grootste Europese havens liggen allemaal rond de Noordzee: </a:t>
            </a:r>
            <a:r>
              <a:rPr lang="nl-BE" b="1" noProof="0" dirty="0"/>
              <a:t>Rotterdam </a:t>
            </a:r>
            <a:r>
              <a:rPr lang="nl-BE" b="0" noProof="0" dirty="0"/>
              <a:t>(Nederland), </a:t>
            </a:r>
            <a:r>
              <a:rPr lang="nl-BE" b="1" noProof="0" dirty="0"/>
              <a:t>Antwerpen</a:t>
            </a:r>
            <a:r>
              <a:rPr lang="nl-BE" b="0" noProof="0" dirty="0"/>
              <a:t> (België) en </a:t>
            </a:r>
            <a:r>
              <a:rPr lang="nl-BE" b="1" noProof="0" dirty="0"/>
              <a:t>Hamburg </a:t>
            </a:r>
            <a:r>
              <a:rPr lang="nl-BE" b="0" noProof="0" dirty="0"/>
              <a:t>(Duitsland).</a:t>
            </a:r>
          </a:p>
          <a:p>
            <a:endParaRPr lang="nl-BE" b="0" noProof="0" dirty="0"/>
          </a:p>
          <a:p>
            <a:r>
              <a:rPr lang="nl-BE" b="0" noProof="0" dirty="0"/>
              <a:t>Naast containerschepen varen ook veerboten, baggerschepen, plezierjachten en nog heel wat andere schepen door de Noordzee.</a:t>
            </a:r>
          </a:p>
        </p:txBody>
      </p:sp>
      <p:sp>
        <p:nvSpPr>
          <p:cNvPr id="4" name="Slide Number Placeholder 3"/>
          <p:cNvSpPr>
            <a:spLocks noGrp="1"/>
          </p:cNvSpPr>
          <p:nvPr>
            <p:ph type="sldNum" sz="quarter" idx="5"/>
          </p:nvPr>
        </p:nvSpPr>
        <p:spPr/>
        <p:txBody>
          <a:bodyPr/>
          <a:lstStyle/>
          <a:p>
            <a:fld id="{214B0BC1-88DA-451E-B2D0-671076498F18}" type="slidenum">
              <a:rPr lang="LID4096" smtClean="0"/>
              <a:t>27</a:t>
            </a:fld>
            <a:endParaRPr lang="LID4096"/>
          </a:p>
        </p:txBody>
      </p:sp>
    </p:spTree>
    <p:extLst>
      <p:ext uri="{BB962C8B-B14F-4D97-AF65-F5344CB8AC3E}">
        <p14:creationId xmlns:p14="http://schemas.microsoft.com/office/powerpoint/2010/main" val="33715995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1" noProof="0" dirty="0"/>
              <a:t>Onze samenleving heeft veel energie nodig.</a:t>
            </a:r>
          </a:p>
          <a:p>
            <a:r>
              <a:rPr lang="nl-BE" b="0" noProof="0" dirty="0"/>
              <a:t>We gebruiken nog steeds veel olie en gas om auto’s te laten rijden, huizen te verwarmen of elektriciteit op te wekken. Op de Noordzee liggen heel wat </a:t>
            </a:r>
            <a:r>
              <a:rPr lang="nl-BE" b="1" noProof="0" dirty="0"/>
              <a:t>boorplatformen </a:t>
            </a:r>
            <a:r>
              <a:rPr lang="nl-BE" b="0" noProof="0" dirty="0"/>
              <a:t>die olie en gas uit de zeebodem oppompen. De meeste liggen in Noorse en Britse wateren, maar ook Nederland heeft er. </a:t>
            </a:r>
          </a:p>
          <a:p>
            <a:r>
              <a:rPr lang="nl-BE" b="0" noProof="0" dirty="0"/>
              <a:t>Intussen worden ook steeds meer </a:t>
            </a:r>
            <a:r>
              <a:rPr lang="nl-BE" b="1" noProof="0" dirty="0"/>
              <a:t>windparken</a:t>
            </a:r>
            <a:r>
              <a:rPr lang="nl-BE" b="0" noProof="0" dirty="0"/>
              <a:t> op zee aangelegd, waarmee duurzame windenergie kan worden opgewekt. In de toekomst gaan we misschien ook </a:t>
            </a:r>
            <a:r>
              <a:rPr lang="nl-BE" b="1" noProof="0" dirty="0"/>
              <a:t>drijvende zonnepanelen </a:t>
            </a:r>
            <a:r>
              <a:rPr lang="nl-BE" b="0" noProof="0" dirty="0"/>
              <a:t>op zee krijgen en wordt er misschien energie uit de </a:t>
            </a:r>
            <a:r>
              <a:rPr lang="nl-BE" b="1" noProof="0" dirty="0"/>
              <a:t>golven</a:t>
            </a:r>
            <a:r>
              <a:rPr lang="nl-BE" b="0" noProof="0" dirty="0"/>
              <a:t> of de </a:t>
            </a:r>
            <a:r>
              <a:rPr lang="nl-BE" b="1" noProof="0" dirty="0"/>
              <a:t>getijden</a:t>
            </a:r>
            <a:r>
              <a:rPr lang="nl-BE" b="0" noProof="0" dirty="0"/>
              <a:t> opgewekt.</a:t>
            </a:r>
          </a:p>
        </p:txBody>
      </p:sp>
      <p:sp>
        <p:nvSpPr>
          <p:cNvPr id="4" name="Slide Number Placeholder 3"/>
          <p:cNvSpPr>
            <a:spLocks noGrp="1"/>
          </p:cNvSpPr>
          <p:nvPr>
            <p:ph type="sldNum" sz="quarter" idx="5"/>
          </p:nvPr>
        </p:nvSpPr>
        <p:spPr/>
        <p:txBody>
          <a:bodyPr/>
          <a:lstStyle/>
          <a:p>
            <a:fld id="{214B0BC1-88DA-451E-B2D0-671076498F18}" type="slidenum">
              <a:rPr lang="LID4096" smtClean="0"/>
              <a:t>28</a:t>
            </a:fld>
            <a:endParaRPr lang="LID4096"/>
          </a:p>
        </p:txBody>
      </p:sp>
    </p:spTree>
    <p:extLst>
      <p:ext uri="{BB962C8B-B14F-4D97-AF65-F5344CB8AC3E}">
        <p14:creationId xmlns:p14="http://schemas.microsoft.com/office/powerpoint/2010/main" val="30516668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1" noProof="0" dirty="0"/>
              <a:t>We hebben het er eerder over gehad: het zand en slib wordt in de Noordzee met de stroming mee verplaatst.</a:t>
            </a:r>
          </a:p>
          <a:p>
            <a:r>
              <a:rPr lang="nl-BE" b="0" noProof="0" dirty="0"/>
              <a:t>Vaak komt dat terecht op plaatsen waar we het liever niet hebben, zoals in de toegang tot havens. Om ervoor te zorgen dat die diep genoeg blijven voor grote schepen, moet </a:t>
            </a:r>
            <a:r>
              <a:rPr lang="nl-BE" b="1" noProof="0" dirty="0"/>
              <a:t>gebaggerd </a:t>
            </a:r>
            <a:r>
              <a:rPr lang="nl-BE" b="0" noProof="0" dirty="0"/>
              <a:t>worden. Dat zand en slib moet dan wel op een andere plaats terug </a:t>
            </a:r>
            <a:r>
              <a:rPr lang="nl-BE" b="1" noProof="0" dirty="0"/>
              <a:t>gestort</a:t>
            </a:r>
            <a:r>
              <a:rPr lang="nl-BE" b="0" noProof="0" dirty="0"/>
              <a:t> worden. </a:t>
            </a:r>
          </a:p>
          <a:p>
            <a:r>
              <a:rPr lang="nl-BE" b="0" noProof="0" dirty="0"/>
              <a:t>Zand uit zee wordt ook gebruikt als </a:t>
            </a:r>
            <a:r>
              <a:rPr lang="nl-BE" b="1" noProof="0" dirty="0"/>
              <a:t>bouwmateriaal</a:t>
            </a:r>
            <a:r>
              <a:rPr lang="nl-BE" b="0" noProof="0" dirty="0"/>
              <a:t>. Het wordt dus vanop bepaalde plaatsen uit zee gehaald en op land wordt er beton en cement mee gemaakt. Ook op zee wordt soms gebouwd. Als een haven uitgebreid moet worden of als er een nieuw eiland wordt gebouwd (wat onder meer België van plan is, als schakelpunt tussen elektriciteitskabels van de windmolenparken), wordt zand in zee gestort om nieuw land te creëren.</a:t>
            </a:r>
          </a:p>
        </p:txBody>
      </p:sp>
      <p:sp>
        <p:nvSpPr>
          <p:cNvPr id="4" name="Slide Number Placeholder 3"/>
          <p:cNvSpPr>
            <a:spLocks noGrp="1"/>
          </p:cNvSpPr>
          <p:nvPr>
            <p:ph type="sldNum" sz="quarter" idx="5"/>
          </p:nvPr>
        </p:nvSpPr>
        <p:spPr/>
        <p:txBody>
          <a:bodyPr/>
          <a:lstStyle/>
          <a:p>
            <a:fld id="{214B0BC1-88DA-451E-B2D0-671076498F18}" type="slidenum">
              <a:rPr lang="LID4096" smtClean="0"/>
              <a:t>29</a:t>
            </a:fld>
            <a:endParaRPr lang="LID4096"/>
          </a:p>
        </p:txBody>
      </p:sp>
    </p:spTree>
    <p:extLst>
      <p:ext uri="{BB962C8B-B14F-4D97-AF65-F5344CB8AC3E}">
        <p14:creationId xmlns:p14="http://schemas.microsoft.com/office/powerpoint/2010/main" val="85823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a:spLocks noGrp="1" noRot="1" noChangeAspect="1"/>
          </p:cNvSpPr>
          <p:nvPr>
            <p:ph type="sldImg"/>
          </p:nvPr>
        </p:nvSpPr>
        <p:spPr>
          <a:prstGeom prst="rect">
            <a:avLst/>
          </a:prstGeom>
        </p:spPr>
        <p:txBody>
          <a:bodyPr/>
          <a:lstStyle/>
          <a:p>
            <a:endParaRPr/>
          </a:p>
        </p:txBody>
      </p:sp>
      <p:sp>
        <p:nvSpPr>
          <p:cNvPr id="109" name="Shape 109"/>
          <p:cNvSpPr>
            <a:spLocks noGrp="1"/>
          </p:cNvSpPr>
          <p:nvPr>
            <p:ph type="body" sz="quarter" idx="1"/>
          </p:nvPr>
        </p:nvSpPr>
        <p:spPr>
          <a:prstGeom prst="rect">
            <a:avLst/>
          </a:prstGeom>
        </p:spPr>
        <p:txBody>
          <a:bodyPr/>
          <a:lstStyle/>
          <a:p>
            <a:r>
              <a:rPr lang="nl-NL" b="1" noProof="0" dirty="0"/>
              <a:t>Introductie gastdocent</a:t>
            </a:r>
          </a:p>
          <a:p>
            <a:r>
              <a:rPr lang="nl-NL" noProof="0" dirty="0" smtClean="0"/>
              <a:t>(Gast)</a:t>
            </a:r>
            <a:r>
              <a:rPr lang="nl-NL" baseline="0" noProof="0" dirty="0" smtClean="0"/>
              <a:t>docent </a:t>
            </a:r>
            <a:r>
              <a:rPr lang="nl-NL" baseline="0" noProof="0" dirty="0"/>
              <a:t>vult de schuingedrukte elementen </a:t>
            </a:r>
            <a:r>
              <a:rPr lang="nl-NL" baseline="0" noProof="0" dirty="0" smtClean="0"/>
              <a:t>in.</a:t>
            </a:r>
            <a:endParaRPr lang="nl-NL" baseline="0" noProof="0" dirty="0"/>
          </a:p>
          <a:p>
            <a:endParaRPr lang="nl-NL" baseline="0" noProof="0" dirty="0"/>
          </a:p>
        </p:txBody>
      </p:sp>
    </p:spTree>
    <p:extLst>
      <p:ext uri="{BB962C8B-B14F-4D97-AF65-F5344CB8AC3E}">
        <p14:creationId xmlns:p14="http://schemas.microsoft.com/office/powerpoint/2010/main" val="23262249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1" noProof="0" dirty="0"/>
              <a:t>Maar waarschijnlijk doen jullie zelf niets van dat alles. Als jullie naar zee gaan, wat doen jullie daar dan?</a:t>
            </a:r>
          </a:p>
          <a:p>
            <a:r>
              <a:rPr lang="nl-BE" b="0" noProof="0" dirty="0"/>
              <a:t>Langs en op de Noordzee gaan mensen </a:t>
            </a:r>
            <a:r>
              <a:rPr lang="nl-BE" b="1" noProof="0" dirty="0"/>
              <a:t>zwemmen,</a:t>
            </a:r>
            <a:r>
              <a:rPr lang="nl-BE" b="0" noProof="0" dirty="0"/>
              <a:t> </a:t>
            </a:r>
            <a:r>
              <a:rPr lang="nl-BE" b="1" noProof="0" dirty="0"/>
              <a:t>wandelen, zeilen, diepzeeduiken, surfen, sportvissen</a:t>
            </a:r>
            <a:r>
              <a:rPr lang="nl-BE" b="0" noProof="0" dirty="0"/>
              <a:t> en nog veel meer. Intussen hebben wetenschappers ontdekt wat veel mensen al wisten: dat de zee zelf ook goed is voor onze gezondheid!</a:t>
            </a:r>
          </a:p>
        </p:txBody>
      </p:sp>
      <p:sp>
        <p:nvSpPr>
          <p:cNvPr id="4" name="Slide Number Placeholder 3"/>
          <p:cNvSpPr>
            <a:spLocks noGrp="1"/>
          </p:cNvSpPr>
          <p:nvPr>
            <p:ph type="sldNum" sz="quarter" idx="5"/>
          </p:nvPr>
        </p:nvSpPr>
        <p:spPr/>
        <p:txBody>
          <a:bodyPr/>
          <a:lstStyle/>
          <a:p>
            <a:fld id="{214B0BC1-88DA-451E-B2D0-671076498F18}" type="slidenum">
              <a:rPr lang="LID4096" smtClean="0"/>
              <a:t>30</a:t>
            </a:fld>
            <a:endParaRPr lang="LID4096"/>
          </a:p>
        </p:txBody>
      </p:sp>
    </p:spTree>
    <p:extLst>
      <p:ext uri="{BB962C8B-B14F-4D97-AF65-F5344CB8AC3E}">
        <p14:creationId xmlns:p14="http://schemas.microsoft.com/office/powerpoint/2010/main" val="1687333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1" noProof="0" dirty="0"/>
              <a:t>Naar zee gaan is leuk, maar de zee kan ook gevaarlijk zijn.</a:t>
            </a:r>
            <a:endParaRPr lang="nl-BE" b="0" noProof="0" dirty="0"/>
          </a:p>
          <a:p>
            <a:r>
              <a:rPr lang="nl-BE" b="1" noProof="0" dirty="0"/>
              <a:t>Stormen en overstromingen </a:t>
            </a:r>
            <a:r>
              <a:rPr lang="nl-BE" b="0" noProof="0" dirty="0"/>
              <a:t>hebben in onze geschiedenis voor heel wat problemen gezorgd. Om ons daartegen te beschermen, zijn we al in de Middeleeuwen begonnen met het aanleggen van </a:t>
            </a:r>
            <a:r>
              <a:rPr lang="nl-BE" b="1" noProof="0" dirty="0"/>
              <a:t>dijken</a:t>
            </a:r>
            <a:r>
              <a:rPr lang="nl-BE" b="0" noProof="0" dirty="0"/>
              <a:t>. In de vorige eeuw heeft Nederland de </a:t>
            </a:r>
            <a:r>
              <a:rPr lang="nl-BE" b="1" noProof="0" dirty="0"/>
              <a:t>Afsluitdijk </a:t>
            </a:r>
            <a:r>
              <a:rPr lang="nl-BE" b="0" noProof="0" dirty="0"/>
              <a:t>en de </a:t>
            </a:r>
            <a:r>
              <a:rPr lang="nl-BE" b="1" noProof="0" dirty="0"/>
              <a:t>Deltawerken</a:t>
            </a:r>
            <a:r>
              <a:rPr lang="nl-BE" b="0" noProof="0" dirty="0"/>
              <a:t> gebouwd, waarmee we op het land heel wat veiliger zijn. </a:t>
            </a:r>
            <a:endParaRPr lang="nl-BE" b="1" noProof="0" dirty="0"/>
          </a:p>
        </p:txBody>
      </p:sp>
      <p:sp>
        <p:nvSpPr>
          <p:cNvPr id="4" name="Slide Number Placeholder 3"/>
          <p:cNvSpPr>
            <a:spLocks noGrp="1"/>
          </p:cNvSpPr>
          <p:nvPr>
            <p:ph type="sldNum" sz="quarter" idx="5"/>
          </p:nvPr>
        </p:nvSpPr>
        <p:spPr/>
        <p:txBody>
          <a:bodyPr/>
          <a:lstStyle/>
          <a:p>
            <a:fld id="{214B0BC1-88DA-451E-B2D0-671076498F18}" type="slidenum">
              <a:rPr lang="LID4096" smtClean="0"/>
              <a:t>31</a:t>
            </a:fld>
            <a:endParaRPr lang="LID4096"/>
          </a:p>
        </p:txBody>
      </p:sp>
    </p:spTree>
    <p:extLst>
      <p:ext uri="{BB962C8B-B14F-4D97-AF65-F5344CB8AC3E}">
        <p14:creationId xmlns:p14="http://schemas.microsoft.com/office/powerpoint/2010/main" val="20133526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1" noProof="0" dirty="0"/>
              <a:t>We weten nu wat er allemaal in en op de Noordzee gebeurt. We weten hoe de zeebodem en de kust eruit zien, welke soorten er leven en wat wij mensen er doen. </a:t>
            </a:r>
          </a:p>
          <a:p>
            <a:endParaRPr lang="nl-BE" b="1" noProof="0" dirty="0"/>
          </a:p>
          <a:p>
            <a:r>
              <a:rPr lang="nl-BE" b="1" noProof="0" dirty="0"/>
              <a:t>Opdracht: </a:t>
            </a:r>
            <a:r>
              <a:rPr lang="nl-BE" b="0" noProof="0" dirty="0"/>
              <a:t>Ga in groepjes samenzitten en denk na over alle activiteiten die mensen in en op de Noordzee uitvoeren en welke problemen ze veroorzaken. Welke oplossingen stellen jullie voor?</a:t>
            </a:r>
            <a:endParaRPr lang="nl-BE" b="1" noProof="0" dirty="0"/>
          </a:p>
        </p:txBody>
      </p:sp>
      <p:sp>
        <p:nvSpPr>
          <p:cNvPr id="4" name="Slide Number Placeholder 3"/>
          <p:cNvSpPr>
            <a:spLocks noGrp="1"/>
          </p:cNvSpPr>
          <p:nvPr>
            <p:ph type="sldNum" sz="quarter" idx="5"/>
          </p:nvPr>
        </p:nvSpPr>
        <p:spPr/>
        <p:txBody>
          <a:bodyPr/>
          <a:lstStyle/>
          <a:p>
            <a:fld id="{214B0BC1-88DA-451E-B2D0-671076498F18}" type="slidenum">
              <a:rPr lang="LID4096" smtClean="0"/>
              <a:t>32</a:t>
            </a:fld>
            <a:endParaRPr lang="LID4096"/>
          </a:p>
        </p:txBody>
      </p:sp>
    </p:spTree>
    <p:extLst>
      <p:ext uri="{BB962C8B-B14F-4D97-AF65-F5344CB8AC3E}">
        <p14:creationId xmlns:p14="http://schemas.microsoft.com/office/powerpoint/2010/main" val="41973325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1" noProof="0" dirty="0"/>
              <a:t>Visserij zorgt voor allerhande problemen in de Noordzee:</a:t>
            </a:r>
          </a:p>
          <a:p>
            <a:endParaRPr lang="nl-BE" b="1" noProof="0" dirty="0"/>
          </a:p>
          <a:p>
            <a:pPr marL="171450" indent="-171450">
              <a:buFontTx/>
              <a:buChar char="-"/>
            </a:pPr>
            <a:r>
              <a:rPr lang="nl-BE" b="1" noProof="0" dirty="0"/>
              <a:t>Overbevissing</a:t>
            </a:r>
          </a:p>
          <a:p>
            <a:pPr marL="0" indent="0">
              <a:buFontTx/>
              <a:buNone/>
            </a:pPr>
            <a:r>
              <a:rPr lang="nl-BE" b="0" noProof="0" dirty="0"/>
              <a:t>De meeste vissoorten die in de Noordzee worden gevangen, zijn eigenlijk overbevist. Dat wil zeggen dat de vissen te snel worden weggevangen, voor er nieuwe vissen in de plaats kunnen komen. Onder andere </a:t>
            </a:r>
            <a:r>
              <a:rPr lang="nl-BE" b="1" noProof="0" dirty="0"/>
              <a:t>kabeljauw </a:t>
            </a:r>
            <a:r>
              <a:rPr lang="nl-BE" b="0" noProof="0" dirty="0"/>
              <a:t>en </a:t>
            </a:r>
            <a:r>
              <a:rPr lang="nl-BE" b="1" noProof="0" dirty="0"/>
              <a:t>tong</a:t>
            </a:r>
            <a:r>
              <a:rPr lang="nl-BE" b="0" noProof="0" dirty="0"/>
              <a:t> zijn voorbeelden van populaire Noordzeevissen die zwaar worden overbevist.</a:t>
            </a:r>
          </a:p>
          <a:p>
            <a:pPr marL="0" indent="0">
              <a:buFontTx/>
              <a:buNone/>
            </a:pPr>
            <a:endParaRPr lang="nl-BE" b="0" noProof="0" dirty="0"/>
          </a:p>
          <a:p>
            <a:pPr marL="171450" indent="-171450">
              <a:buFontTx/>
              <a:buChar char="-"/>
            </a:pPr>
            <a:r>
              <a:rPr lang="nl-BE" b="1" noProof="0" dirty="0"/>
              <a:t>Bijvangst</a:t>
            </a:r>
          </a:p>
          <a:p>
            <a:pPr marL="0" indent="0">
              <a:buFontTx/>
              <a:buNone/>
            </a:pPr>
            <a:r>
              <a:rPr lang="nl-BE" b="0" noProof="0" dirty="0"/>
              <a:t>Veel soorten worden overbevist omdat ze in netten terecht komen terwijl er eigenlijk op andere soorten gevist wordt.</a:t>
            </a:r>
          </a:p>
        </p:txBody>
      </p:sp>
      <p:sp>
        <p:nvSpPr>
          <p:cNvPr id="4" name="Slide Number Placeholder 3"/>
          <p:cNvSpPr>
            <a:spLocks noGrp="1"/>
          </p:cNvSpPr>
          <p:nvPr>
            <p:ph type="sldNum" sz="quarter" idx="5"/>
          </p:nvPr>
        </p:nvSpPr>
        <p:spPr/>
        <p:txBody>
          <a:bodyPr/>
          <a:lstStyle/>
          <a:p>
            <a:fld id="{214B0BC1-88DA-451E-B2D0-671076498F18}" type="slidenum">
              <a:rPr lang="LID4096" smtClean="0"/>
              <a:t>33</a:t>
            </a:fld>
            <a:endParaRPr lang="LID4096"/>
          </a:p>
        </p:txBody>
      </p:sp>
    </p:spTree>
    <p:extLst>
      <p:ext uri="{BB962C8B-B14F-4D97-AF65-F5344CB8AC3E}">
        <p14:creationId xmlns:p14="http://schemas.microsoft.com/office/powerpoint/2010/main" val="29354530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1" noProof="0" dirty="0"/>
              <a:t>Visserij zorgt voor allerhande problemen in de Noordzee:</a:t>
            </a:r>
          </a:p>
          <a:p>
            <a:endParaRPr lang="nl-BE" b="1" noProof="0" dirty="0"/>
          </a:p>
          <a:p>
            <a:pPr marL="171450" indent="-171450">
              <a:buFontTx/>
              <a:buChar char="-"/>
            </a:pPr>
            <a:r>
              <a:rPr lang="nl-BE" b="1" noProof="0" dirty="0"/>
              <a:t>Boomkorvisserij</a:t>
            </a:r>
          </a:p>
          <a:p>
            <a:pPr marL="0" indent="0">
              <a:buFontTx/>
              <a:buNone/>
            </a:pPr>
            <a:r>
              <a:rPr lang="nl-BE" b="0" noProof="0" dirty="0"/>
              <a:t>De zware boomkorren die over de bodem slepen, trekken veel bodemleven aan flarden. Dat is een van de redenen voor het verdwijnen van de </a:t>
            </a:r>
            <a:r>
              <a:rPr lang="nl-BE" b="1" noProof="0" dirty="0"/>
              <a:t>oesterriffen</a:t>
            </a:r>
            <a:r>
              <a:rPr lang="nl-BE" b="0" noProof="0" dirty="0"/>
              <a:t>, maar ook zachte koralen en andere dieren (vooral dieren die vast zitten en/of maar weinig kunnen bewegen) zijn er heel zeldzaam door geworden.</a:t>
            </a:r>
          </a:p>
        </p:txBody>
      </p:sp>
      <p:sp>
        <p:nvSpPr>
          <p:cNvPr id="4" name="Slide Number Placeholder 3"/>
          <p:cNvSpPr>
            <a:spLocks noGrp="1"/>
          </p:cNvSpPr>
          <p:nvPr>
            <p:ph type="sldNum" sz="quarter" idx="5"/>
          </p:nvPr>
        </p:nvSpPr>
        <p:spPr/>
        <p:txBody>
          <a:bodyPr/>
          <a:lstStyle/>
          <a:p>
            <a:fld id="{214B0BC1-88DA-451E-B2D0-671076498F18}" type="slidenum">
              <a:rPr lang="LID4096" smtClean="0"/>
              <a:t>34</a:t>
            </a:fld>
            <a:endParaRPr lang="LID4096"/>
          </a:p>
        </p:txBody>
      </p:sp>
    </p:spTree>
    <p:extLst>
      <p:ext uri="{BB962C8B-B14F-4D97-AF65-F5344CB8AC3E}">
        <p14:creationId xmlns:p14="http://schemas.microsoft.com/office/powerpoint/2010/main" val="5622406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nl-BE" b="1" noProof="0" dirty="0"/>
              <a:t>Wat kunnen we eraan doen?</a:t>
            </a:r>
          </a:p>
          <a:p>
            <a:pPr marL="0" indent="0">
              <a:buFontTx/>
              <a:buNone/>
            </a:pPr>
            <a:endParaRPr lang="nl-BE" b="1" noProof="0" dirty="0"/>
          </a:p>
          <a:p>
            <a:pPr marL="171450" indent="-171450">
              <a:buFontTx/>
              <a:buChar char="-"/>
            </a:pPr>
            <a:r>
              <a:rPr lang="nl-BE" b="1" noProof="0" dirty="0"/>
              <a:t>Minder en anders vissen</a:t>
            </a:r>
          </a:p>
          <a:p>
            <a:pPr marL="0" indent="0">
              <a:buFontTx/>
              <a:buNone/>
            </a:pPr>
            <a:r>
              <a:rPr lang="nl-BE" b="0" noProof="0" dirty="0"/>
              <a:t>Als er minder gevist wordt, krijgen vissen de kans om op te groeien en genoeg eitjes te leggen om hun aantallen opnieuw te doen aangroeien. En door geen boomkorren meer te gebruiken, kunnen we ervoor zorgen dat de zeebodem zich kan herstellen. </a:t>
            </a:r>
          </a:p>
          <a:p>
            <a:pPr marL="0" indent="0">
              <a:buFontTx/>
              <a:buNone/>
            </a:pPr>
            <a:endParaRPr lang="nl-BE" b="0" noProof="0" dirty="0"/>
          </a:p>
          <a:p>
            <a:pPr marL="171450" indent="-171450">
              <a:buFontTx/>
              <a:buChar char="-"/>
            </a:pPr>
            <a:r>
              <a:rPr lang="nl-BE" b="1" noProof="0" dirty="0"/>
              <a:t>Kiezen voor andere voeding</a:t>
            </a:r>
          </a:p>
          <a:p>
            <a:pPr marL="0" indent="0">
              <a:buFontTx/>
              <a:buNone/>
            </a:pPr>
            <a:endParaRPr lang="nl-BE" b="0" noProof="0" dirty="0"/>
          </a:p>
          <a:p>
            <a:pPr marL="0" indent="0">
              <a:buFontTx/>
              <a:buNone/>
            </a:pPr>
            <a:r>
              <a:rPr lang="nl-BE" b="0" noProof="0" dirty="0"/>
              <a:t>Als je vis wil eten, kan je kiezen voor </a:t>
            </a:r>
            <a:r>
              <a:rPr lang="nl-BE" b="1" noProof="0" dirty="0"/>
              <a:t>duurzame visserij</a:t>
            </a:r>
            <a:r>
              <a:rPr lang="nl-BE" b="0" noProof="0" dirty="0"/>
              <a:t>. Of je kan ook helemaal </a:t>
            </a:r>
            <a:r>
              <a:rPr lang="nl-BE" b="1" noProof="0" dirty="0"/>
              <a:t>geen vis</a:t>
            </a:r>
            <a:r>
              <a:rPr lang="nl-BE" b="0" noProof="0" dirty="0"/>
              <a:t> meer eten. </a:t>
            </a:r>
            <a:r>
              <a:rPr lang="nl-BE" b="1" noProof="0" dirty="0"/>
              <a:t>Zeewier</a:t>
            </a:r>
            <a:r>
              <a:rPr lang="nl-BE" b="0" noProof="0" dirty="0"/>
              <a:t> kan dan een voedzaam en lekker alternatief zijn, maar er bestaan ook plantaardige alternatieven voor vis, met een smaak die steeds beter wordt!</a:t>
            </a:r>
          </a:p>
        </p:txBody>
      </p:sp>
      <p:sp>
        <p:nvSpPr>
          <p:cNvPr id="4" name="Slide Number Placeholder 3"/>
          <p:cNvSpPr>
            <a:spLocks noGrp="1"/>
          </p:cNvSpPr>
          <p:nvPr>
            <p:ph type="sldNum" sz="quarter" idx="5"/>
          </p:nvPr>
        </p:nvSpPr>
        <p:spPr/>
        <p:txBody>
          <a:bodyPr/>
          <a:lstStyle/>
          <a:p>
            <a:fld id="{214B0BC1-88DA-451E-B2D0-671076498F18}" type="slidenum">
              <a:rPr lang="LID4096" smtClean="0"/>
              <a:t>35</a:t>
            </a:fld>
            <a:endParaRPr lang="LID4096"/>
          </a:p>
        </p:txBody>
      </p:sp>
    </p:spTree>
    <p:extLst>
      <p:ext uri="{BB962C8B-B14F-4D97-AF65-F5344CB8AC3E}">
        <p14:creationId xmlns:p14="http://schemas.microsoft.com/office/powerpoint/2010/main" val="14520003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1" noProof="0" dirty="0"/>
              <a:t>Er komen heel wat vervuilende stoffen in de Noordzee terecht:</a:t>
            </a:r>
          </a:p>
          <a:p>
            <a:endParaRPr lang="nl-BE" b="1" noProof="0" dirty="0"/>
          </a:p>
          <a:p>
            <a:r>
              <a:rPr lang="nl-BE" b="1" noProof="0" dirty="0"/>
              <a:t>De meeste problemen hieronder zijn al heel wat beter dan vijftig jaar geleden. De Noordzee is echt al weer heel wat gezonder dan toen.</a:t>
            </a:r>
          </a:p>
          <a:p>
            <a:endParaRPr lang="nl-BE" b="1" noProof="0" dirty="0"/>
          </a:p>
          <a:p>
            <a:pPr marL="171450" indent="-171450">
              <a:buFontTx/>
              <a:buChar char="-"/>
            </a:pPr>
            <a:r>
              <a:rPr lang="nl-BE" b="1" noProof="0" dirty="0"/>
              <a:t>Afvalwater en vervuiling vanuit de rivieren</a:t>
            </a:r>
          </a:p>
          <a:p>
            <a:pPr marL="0" indent="0">
              <a:buFontTx/>
              <a:buNone/>
            </a:pPr>
            <a:r>
              <a:rPr lang="nl-BE" b="0" noProof="0" dirty="0"/>
              <a:t>Veel vervuiling komt via de rivieren in zee terecht, zoals </a:t>
            </a:r>
            <a:r>
              <a:rPr lang="nl-BE" b="1" noProof="0" dirty="0"/>
              <a:t>meststoffen en pesticiden </a:t>
            </a:r>
            <a:r>
              <a:rPr lang="nl-BE" b="0" noProof="0" dirty="0"/>
              <a:t>uit de landbouw of uit stedelijk afvalwater en </a:t>
            </a:r>
            <a:r>
              <a:rPr lang="nl-BE" b="1" noProof="0" dirty="0"/>
              <a:t>zware metalen, dioxines en “</a:t>
            </a:r>
            <a:r>
              <a:rPr lang="nl-BE" b="1" noProof="0" dirty="0" err="1"/>
              <a:t>forever</a:t>
            </a:r>
            <a:r>
              <a:rPr lang="nl-BE" b="1" noProof="0" dirty="0"/>
              <a:t> </a:t>
            </a:r>
            <a:r>
              <a:rPr lang="nl-BE" b="1" noProof="0" dirty="0" err="1"/>
              <a:t>chemicals</a:t>
            </a:r>
            <a:r>
              <a:rPr lang="nl-BE" b="1" noProof="0" dirty="0"/>
              <a:t>” (PFAS)</a:t>
            </a:r>
            <a:r>
              <a:rPr lang="nl-BE" b="0" noProof="0" dirty="0"/>
              <a:t> uit de industrie.</a:t>
            </a:r>
          </a:p>
          <a:p>
            <a:pPr marL="171450" indent="-171450">
              <a:buFontTx/>
              <a:buChar char="-"/>
            </a:pPr>
            <a:r>
              <a:rPr lang="nl-BE" b="1" noProof="0" dirty="0"/>
              <a:t>Olie</a:t>
            </a:r>
          </a:p>
          <a:p>
            <a:pPr marL="0" indent="0">
              <a:buFontTx/>
              <a:buNone/>
            </a:pPr>
            <a:r>
              <a:rPr lang="nl-BE" b="0" noProof="0" dirty="0"/>
              <a:t>Olie wordt soms opzettelijk door schepen geloosd, omdat op land voor het afval betaald moet worden. In de Noordzee wordt hier echter heel zwaar op gecontroleerd.</a:t>
            </a:r>
          </a:p>
          <a:p>
            <a:pPr marL="171450" indent="-171450">
              <a:buFontTx/>
              <a:buChar char="-"/>
            </a:pPr>
            <a:r>
              <a:rPr lang="nl-BE" b="1" noProof="0" dirty="0"/>
              <a:t>Plastic</a:t>
            </a:r>
          </a:p>
          <a:p>
            <a:pPr marL="0" indent="0">
              <a:buFontTx/>
              <a:buNone/>
            </a:pPr>
            <a:r>
              <a:rPr lang="nl-BE" b="0" noProof="0" dirty="0"/>
              <a:t>Plastic komt vaak in de omgeving terecht, waar het via de rivieren – of rechtstreeks vanop het strand – in zee kan belanden. Ook vanop schepen belandt er soms plastic in zee; </a:t>
            </a:r>
            <a:r>
              <a:rPr lang="nl-BE" b="1" noProof="0" dirty="0"/>
              <a:t>spooknetten</a:t>
            </a:r>
            <a:r>
              <a:rPr lang="nl-BE" b="0" noProof="0" dirty="0"/>
              <a:t> komen bijvoorbeeld vrij veel voor. Dat zijn netten van vissersschepen die in zee achtergelaten zijn.</a:t>
            </a:r>
          </a:p>
          <a:p>
            <a:pPr marL="0" indent="0">
              <a:buFontTx/>
              <a:buNone/>
            </a:pPr>
            <a:endParaRPr lang="nl-BE" b="0" noProof="0" dirty="0"/>
          </a:p>
          <a:p>
            <a:pPr marL="0" indent="0">
              <a:buFontTx/>
              <a:buNone/>
            </a:pPr>
            <a:r>
              <a:rPr lang="nl-BE" b="0" noProof="0" dirty="0"/>
              <a:t>Vervuiling kan leiden tot een abnormaal grote </a:t>
            </a:r>
            <a:r>
              <a:rPr lang="nl-BE" b="1" noProof="0" dirty="0"/>
              <a:t>algenbloei</a:t>
            </a:r>
            <a:r>
              <a:rPr lang="nl-BE" b="0" noProof="0" dirty="0"/>
              <a:t> die alle leven verstikt, of kan het leven in zee vergiftigen. Gifstoffen stapelen zich op in de hogere niveaus van het voedselweb en kunnen via vis dus in ons eigen lichaam terechtkomen. Plastic kan dieren verstrengelen of hun maag of darmen blokkeren, maar breekt na verloop van tijd ook af tot kleine </a:t>
            </a:r>
            <a:r>
              <a:rPr lang="nl-BE" b="1" noProof="0" dirty="0"/>
              <a:t>microplastics</a:t>
            </a:r>
            <a:r>
              <a:rPr lang="nl-BE" b="0" noProof="0" dirty="0"/>
              <a:t> of nog kleinere </a:t>
            </a:r>
            <a:r>
              <a:rPr lang="nl-BE" b="1" noProof="0" dirty="0" err="1"/>
              <a:t>nanoplastics</a:t>
            </a:r>
            <a:r>
              <a:rPr lang="nl-BE" b="0" noProof="0" dirty="0"/>
              <a:t>. Wat daar de gevolgen van zijn voor mensen en voor het leven in zee, weten we eigenlijk nog niet zo goed.</a:t>
            </a:r>
            <a:endParaRPr lang="nl-BE" b="1" noProof="0" dirty="0"/>
          </a:p>
        </p:txBody>
      </p:sp>
      <p:sp>
        <p:nvSpPr>
          <p:cNvPr id="4" name="Slide Number Placeholder 3"/>
          <p:cNvSpPr>
            <a:spLocks noGrp="1"/>
          </p:cNvSpPr>
          <p:nvPr>
            <p:ph type="sldNum" sz="quarter" idx="5"/>
          </p:nvPr>
        </p:nvSpPr>
        <p:spPr/>
        <p:txBody>
          <a:bodyPr/>
          <a:lstStyle/>
          <a:p>
            <a:fld id="{214B0BC1-88DA-451E-B2D0-671076498F18}" type="slidenum">
              <a:rPr lang="LID4096" smtClean="0"/>
              <a:t>36</a:t>
            </a:fld>
            <a:endParaRPr lang="LID4096"/>
          </a:p>
        </p:txBody>
      </p:sp>
    </p:spTree>
    <p:extLst>
      <p:ext uri="{BB962C8B-B14F-4D97-AF65-F5344CB8AC3E}">
        <p14:creationId xmlns:p14="http://schemas.microsoft.com/office/powerpoint/2010/main" val="40077232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nl-BE" b="1" noProof="0" dirty="0"/>
              <a:t>Wat kunnen we eraan doen?</a:t>
            </a:r>
          </a:p>
          <a:p>
            <a:pPr marL="0" indent="0">
              <a:buFontTx/>
              <a:buNone/>
            </a:pPr>
            <a:endParaRPr lang="nl-BE" b="1" noProof="0" dirty="0"/>
          </a:p>
          <a:p>
            <a:pPr marL="171450" indent="-171450">
              <a:buFontTx/>
              <a:buChar char="-"/>
            </a:pPr>
            <a:r>
              <a:rPr lang="nl-BE" b="1" noProof="0" dirty="0"/>
              <a:t>Probeer plastic te vermijden</a:t>
            </a:r>
          </a:p>
          <a:p>
            <a:pPr marL="171450" indent="-171450">
              <a:buFontTx/>
              <a:buChar char="-"/>
            </a:pPr>
            <a:r>
              <a:rPr lang="nl-BE" b="1" noProof="0" dirty="0"/>
              <a:t>Gebruik producten uit biologische landbouw, waar geen pesticiden en kunstmest worden gebruikt</a:t>
            </a:r>
          </a:p>
          <a:p>
            <a:pPr marL="171450" indent="-171450">
              <a:buFontTx/>
              <a:buChar char="-"/>
            </a:pPr>
            <a:r>
              <a:rPr lang="nl-BE" b="1" noProof="0" dirty="0"/>
              <a:t>Ruim plastic op als je het ergens ziet liggen, of doe mee aan een georganiseerde opruimactie. Veel natuur- en milieucentra hebben gratis afvalprikkers ter beschikking.</a:t>
            </a:r>
          </a:p>
          <a:p>
            <a:pPr marL="171450" indent="-171450">
              <a:buFontTx/>
              <a:buChar char="-"/>
            </a:pPr>
            <a:r>
              <a:rPr lang="nl-BE" b="1" noProof="0" dirty="0"/>
              <a:t>Gebruik zonnebrandcrème zonder bestanddelen die schadelijk zijn voor het milieu.</a:t>
            </a:r>
          </a:p>
        </p:txBody>
      </p:sp>
      <p:sp>
        <p:nvSpPr>
          <p:cNvPr id="4" name="Slide Number Placeholder 3"/>
          <p:cNvSpPr>
            <a:spLocks noGrp="1"/>
          </p:cNvSpPr>
          <p:nvPr>
            <p:ph type="sldNum" sz="quarter" idx="5"/>
          </p:nvPr>
        </p:nvSpPr>
        <p:spPr/>
        <p:txBody>
          <a:bodyPr/>
          <a:lstStyle/>
          <a:p>
            <a:fld id="{214B0BC1-88DA-451E-B2D0-671076498F18}" type="slidenum">
              <a:rPr lang="LID4096" smtClean="0"/>
              <a:t>37</a:t>
            </a:fld>
            <a:endParaRPr lang="LID4096"/>
          </a:p>
        </p:txBody>
      </p:sp>
    </p:spTree>
    <p:extLst>
      <p:ext uri="{BB962C8B-B14F-4D97-AF65-F5344CB8AC3E}">
        <p14:creationId xmlns:p14="http://schemas.microsoft.com/office/powerpoint/2010/main" val="22165413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1" noProof="0" dirty="0"/>
              <a:t>Het leven in zee heeft vaak ook last van de activiteiten die we op zee doen:</a:t>
            </a:r>
          </a:p>
          <a:p>
            <a:endParaRPr lang="nl-BE" b="1" noProof="0" dirty="0"/>
          </a:p>
          <a:p>
            <a:pPr marL="171450" indent="-171450">
              <a:buFontTx/>
              <a:buChar char="-"/>
            </a:pPr>
            <a:r>
              <a:rPr lang="nl-BE" b="1" noProof="0" dirty="0"/>
              <a:t>Geluid</a:t>
            </a:r>
          </a:p>
          <a:p>
            <a:pPr marL="0" indent="0">
              <a:buFontTx/>
              <a:buNone/>
            </a:pPr>
            <a:r>
              <a:rPr lang="nl-BE" b="0" noProof="0" dirty="0"/>
              <a:t>Scheepsmotoren, het bouwen van structuren op zee, het gezoem van draaiende windmolens en nog veel meer zorgen voor heel veel extra lawaai in zee. </a:t>
            </a:r>
            <a:r>
              <a:rPr lang="nl-BE" b="1" noProof="0" dirty="0"/>
              <a:t>Dolfijnen en bruinvissen</a:t>
            </a:r>
            <a:r>
              <a:rPr lang="nl-BE" b="0" noProof="0" dirty="0"/>
              <a:t> hebben geluid nodig om hun voedsel te vinden en zwemmen vaak weg van te luidruchtige gebieden. Harde knallen bij de bouw van windmolenparken kunnen de </a:t>
            </a:r>
            <a:r>
              <a:rPr lang="nl-BE" b="1" noProof="0" dirty="0"/>
              <a:t>zwemblaas</a:t>
            </a:r>
            <a:r>
              <a:rPr lang="nl-BE" b="0" noProof="0" dirty="0"/>
              <a:t> van vissen in de buurt doen scheuren. Het effect van lawaai op ongewervelden is nog grotendeels onbekend, maar er zijn aanwijzingen dat ook zij bijvoorbeeld minder actief worden bij een teveel aan lawaai.</a:t>
            </a:r>
          </a:p>
          <a:p>
            <a:pPr marL="0" indent="0">
              <a:buFontTx/>
              <a:buNone/>
            </a:pPr>
            <a:endParaRPr lang="nl-BE" b="0" noProof="0" dirty="0"/>
          </a:p>
          <a:p>
            <a:pPr marL="0" indent="0">
              <a:buFontTx/>
              <a:buNone/>
            </a:pPr>
            <a:r>
              <a:rPr lang="nl-BE" b="1" noProof="0" dirty="0"/>
              <a:t>Wat kunnen we eraan doen?</a:t>
            </a:r>
          </a:p>
          <a:p>
            <a:pPr marL="0" indent="0">
              <a:buFontTx/>
              <a:buNone/>
            </a:pPr>
            <a:endParaRPr lang="nl-BE" b="0" noProof="0" dirty="0"/>
          </a:p>
          <a:p>
            <a:pPr marL="0" indent="0">
              <a:buFontTx/>
              <a:buNone/>
            </a:pPr>
            <a:r>
              <a:rPr lang="nl-BE" b="0" noProof="0" dirty="0"/>
              <a:t>Wij zelf kunnen hier jammer genoeg niet veel aan doen. Politici moeten ervoor zorgen dat er goede wetten komen zodat het leven in zee niet te veel gestoord wordt.</a:t>
            </a:r>
          </a:p>
        </p:txBody>
      </p:sp>
      <p:sp>
        <p:nvSpPr>
          <p:cNvPr id="4" name="Slide Number Placeholder 3"/>
          <p:cNvSpPr>
            <a:spLocks noGrp="1"/>
          </p:cNvSpPr>
          <p:nvPr>
            <p:ph type="sldNum" sz="quarter" idx="5"/>
          </p:nvPr>
        </p:nvSpPr>
        <p:spPr/>
        <p:txBody>
          <a:bodyPr/>
          <a:lstStyle/>
          <a:p>
            <a:fld id="{214B0BC1-88DA-451E-B2D0-671076498F18}" type="slidenum">
              <a:rPr lang="LID4096" smtClean="0"/>
              <a:t>38</a:t>
            </a:fld>
            <a:endParaRPr lang="LID4096"/>
          </a:p>
        </p:txBody>
      </p:sp>
    </p:spTree>
    <p:extLst>
      <p:ext uri="{BB962C8B-B14F-4D97-AF65-F5344CB8AC3E}">
        <p14:creationId xmlns:p14="http://schemas.microsoft.com/office/powerpoint/2010/main" val="42762275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1" noProof="0" dirty="0"/>
              <a:t>In de Noordzee komen heel wat soorten terecht die er eigenlijk niet thuishoren en die het moeilijk maken voor de plaatselijke soorten. </a:t>
            </a:r>
          </a:p>
          <a:p>
            <a:endParaRPr lang="nl-BE" b="1" noProof="0" dirty="0"/>
          </a:p>
          <a:p>
            <a:pPr marL="171450" indent="-171450">
              <a:buFontTx/>
              <a:buChar char="-"/>
            </a:pPr>
            <a:r>
              <a:rPr lang="nl-BE" b="1" noProof="0" dirty="0"/>
              <a:t>Via de scheepvaart</a:t>
            </a:r>
            <a:endParaRPr lang="nl-BE" b="0" noProof="0" dirty="0"/>
          </a:p>
          <a:p>
            <a:pPr marL="0" indent="0">
              <a:buFontTx/>
              <a:buNone/>
            </a:pPr>
            <a:r>
              <a:rPr lang="nl-BE" b="0" noProof="0" dirty="0"/>
              <a:t>komen deze soorten meestal in de Noordzee terecht. Ofwel groeien ze op de </a:t>
            </a:r>
            <a:r>
              <a:rPr lang="nl-BE" b="1" noProof="0" dirty="0"/>
              <a:t>onderkant van schepen</a:t>
            </a:r>
            <a:r>
              <a:rPr lang="nl-BE" b="0" noProof="0" dirty="0"/>
              <a:t>, ofwel komen ze mee in het </a:t>
            </a:r>
            <a:r>
              <a:rPr lang="nl-BE" b="1" noProof="0" dirty="0"/>
              <a:t>ballastwater</a:t>
            </a:r>
            <a:r>
              <a:rPr lang="nl-BE" b="0" noProof="0" dirty="0"/>
              <a:t> dat schepen gebruiken om te regelen hoe diep ze in het water liggen.</a:t>
            </a:r>
          </a:p>
          <a:p>
            <a:pPr marL="0" indent="0">
              <a:buFontTx/>
              <a:buNone/>
            </a:pPr>
            <a:endParaRPr lang="nl-BE" b="0" noProof="0" dirty="0"/>
          </a:p>
          <a:p>
            <a:pPr marL="171450" indent="-171450">
              <a:buFontTx/>
              <a:buChar char="-"/>
            </a:pPr>
            <a:r>
              <a:rPr lang="nl-BE" b="1" noProof="0" dirty="0"/>
              <a:t>Door klimaatverandering</a:t>
            </a:r>
            <a:endParaRPr lang="nl-BE" b="0" noProof="0" dirty="0"/>
          </a:p>
          <a:p>
            <a:pPr marL="0" indent="0">
              <a:buFontTx/>
              <a:buNone/>
            </a:pPr>
            <a:r>
              <a:rPr lang="nl-BE" b="0" noProof="0" dirty="0"/>
              <a:t>kunnen soorten vanzelf in de Noordzee terechtkomen. Als het water opwarmt, komen ze mee met het warmere water uit het zuiden. (zie volgende slide)</a:t>
            </a:r>
          </a:p>
          <a:p>
            <a:pPr marL="0" indent="0">
              <a:buFontTx/>
              <a:buNone/>
            </a:pPr>
            <a:endParaRPr lang="nl-BE" b="0" noProof="0" dirty="0"/>
          </a:p>
          <a:p>
            <a:pPr marL="0" indent="0">
              <a:buFontTx/>
              <a:buNone/>
            </a:pPr>
            <a:r>
              <a:rPr lang="nl-BE" b="1" noProof="0" dirty="0"/>
              <a:t>Wat kunnen we eraan doen?</a:t>
            </a:r>
          </a:p>
          <a:p>
            <a:pPr marL="0" indent="0">
              <a:buFontTx/>
              <a:buNone/>
            </a:pPr>
            <a:endParaRPr lang="nl-BE"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b="0" noProof="0" dirty="0"/>
              <a:t>Ook hier kunnen wij zelf jammer genoeg niet veel aan doen. Politici moeten ervoor zorgen dat er goede wetten komen zodat niet te veel nieuwe soorten de Noordzee binnenkomen via schepen, of om de klimaatverandering aan te pakken.</a:t>
            </a:r>
          </a:p>
          <a:p>
            <a:pPr marL="0" indent="0">
              <a:buFontTx/>
              <a:buNone/>
            </a:pPr>
            <a:endParaRPr lang="nl-BE" b="0" noProof="0" dirty="0"/>
          </a:p>
        </p:txBody>
      </p:sp>
      <p:sp>
        <p:nvSpPr>
          <p:cNvPr id="4" name="Slide Number Placeholder 3"/>
          <p:cNvSpPr>
            <a:spLocks noGrp="1"/>
          </p:cNvSpPr>
          <p:nvPr>
            <p:ph type="sldNum" sz="quarter" idx="5"/>
          </p:nvPr>
        </p:nvSpPr>
        <p:spPr/>
        <p:txBody>
          <a:bodyPr/>
          <a:lstStyle/>
          <a:p>
            <a:fld id="{214B0BC1-88DA-451E-B2D0-671076498F18}" type="slidenum">
              <a:rPr lang="LID4096" smtClean="0"/>
              <a:t>39</a:t>
            </a:fld>
            <a:endParaRPr lang="LID4096"/>
          </a:p>
        </p:txBody>
      </p:sp>
    </p:spTree>
    <p:extLst>
      <p:ext uri="{BB962C8B-B14F-4D97-AF65-F5344CB8AC3E}">
        <p14:creationId xmlns:p14="http://schemas.microsoft.com/office/powerpoint/2010/main" val="1077332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nl-NL" b="1" noProof="0" dirty="0" smtClean="0"/>
              <a:t>Introductie gastdocent</a:t>
            </a:r>
          </a:p>
          <a:p>
            <a:r>
              <a:rPr lang="nl-NL" dirty="0" smtClean="0"/>
              <a:t>Voorbeeld slide</a:t>
            </a:r>
            <a:r>
              <a:rPr lang="nl-NL" baseline="0" dirty="0" smtClean="0"/>
              <a:t> van Dos Winkel, oprichter Sea First Foundation</a:t>
            </a:r>
            <a:endParaRPr lang="nl-NL" dirty="0"/>
          </a:p>
        </p:txBody>
      </p:sp>
    </p:spTree>
    <p:extLst>
      <p:ext uri="{BB962C8B-B14F-4D97-AF65-F5344CB8AC3E}">
        <p14:creationId xmlns:p14="http://schemas.microsoft.com/office/powerpoint/2010/main" val="11618812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nl-BE" b="1" noProof="0" dirty="0"/>
              <a:t>Het klimaat verandert door de mens en zorgt voor een echte klimaatcrisis, die ook de Noordzee beïnvloedt.</a:t>
            </a:r>
          </a:p>
          <a:p>
            <a:pPr marL="0" indent="0">
              <a:buFontTx/>
              <a:buNone/>
            </a:pPr>
            <a:endParaRPr lang="nl-BE" b="1" noProof="0" dirty="0"/>
          </a:p>
          <a:p>
            <a:pPr marL="171450" indent="-171450">
              <a:buFontTx/>
              <a:buChar char="-"/>
            </a:pPr>
            <a:r>
              <a:rPr lang="nl-BE" b="1" noProof="0" dirty="0"/>
              <a:t>Opwarming van het zeewater</a:t>
            </a:r>
          </a:p>
          <a:p>
            <a:pPr marL="0" indent="0">
              <a:buFontTx/>
              <a:buNone/>
            </a:pPr>
            <a:r>
              <a:rPr lang="nl-BE" b="0" noProof="0" dirty="0"/>
              <a:t>Als het zeewater opwarmt, krijgen sommige soorten die liever in koud water leven het moeilijk en komen nieuwe warmwatersoorten in de Noordzee terecht. Dat betekent bijvoorbeeld minder </a:t>
            </a:r>
            <a:r>
              <a:rPr lang="nl-BE" b="1" noProof="0" dirty="0"/>
              <a:t>kabeljauw</a:t>
            </a:r>
            <a:r>
              <a:rPr lang="nl-BE" b="0" noProof="0" dirty="0"/>
              <a:t> en meer </a:t>
            </a:r>
            <a:r>
              <a:rPr lang="nl-BE" b="1" noProof="0" dirty="0"/>
              <a:t>pijlinktvis</a:t>
            </a:r>
            <a:r>
              <a:rPr lang="nl-BE" b="0" noProof="0" dirty="0"/>
              <a:t>. Maar misschien komen er ook ziektes of parasieten uit het zuiden, die soorten hier aanvallen.</a:t>
            </a:r>
          </a:p>
          <a:p>
            <a:pPr marL="0" indent="0">
              <a:buFontTx/>
              <a:buNone/>
            </a:pPr>
            <a:endParaRPr lang="nl-BE" b="0" noProof="0" dirty="0"/>
          </a:p>
          <a:p>
            <a:pPr marL="171450" indent="-171450">
              <a:buFontTx/>
              <a:buChar char="-"/>
            </a:pPr>
            <a:r>
              <a:rPr lang="nl-BE" b="1" noProof="0" dirty="0"/>
              <a:t>Stijging van de zeespiegel</a:t>
            </a:r>
          </a:p>
          <a:p>
            <a:pPr marL="0" indent="0">
              <a:buFontTx/>
              <a:buNone/>
            </a:pPr>
            <a:r>
              <a:rPr lang="nl-BE" b="0" noProof="0" dirty="0"/>
              <a:t>Als het poolijs smelt, stijgt de zeespiegel. Onze lage kustgebieden kunnen overstromen, samen met alle soorten die er leven. </a:t>
            </a:r>
          </a:p>
          <a:p>
            <a:pPr marL="0" indent="0">
              <a:buFontTx/>
              <a:buNone/>
            </a:pPr>
            <a:endParaRPr lang="nl-BE" b="0" noProof="0" dirty="0"/>
          </a:p>
          <a:p>
            <a:pPr marL="171450" indent="-171450">
              <a:buFontTx/>
              <a:buChar char="-"/>
            </a:pPr>
            <a:r>
              <a:rPr lang="nl-BE" b="1" noProof="0" dirty="0"/>
              <a:t>Verzuring van het zeewater</a:t>
            </a:r>
          </a:p>
          <a:p>
            <a:pPr marL="0" indent="0">
              <a:buFontTx/>
              <a:buNone/>
            </a:pPr>
            <a:r>
              <a:rPr lang="nl-BE" b="0" noProof="0" dirty="0"/>
              <a:t>Dit is niet echt klimaat, maar wel een gevolg van onze uitstoot van CO</a:t>
            </a:r>
            <a:r>
              <a:rPr lang="nl-BE" b="0" baseline="-25000" noProof="0" dirty="0"/>
              <a:t>2</a:t>
            </a:r>
            <a:r>
              <a:rPr lang="nl-BE" b="0" noProof="0" dirty="0"/>
              <a:t>. De combinatie van CO</a:t>
            </a:r>
            <a:r>
              <a:rPr lang="nl-BE" b="0" baseline="-25000" noProof="0" dirty="0"/>
              <a:t>2</a:t>
            </a:r>
            <a:r>
              <a:rPr lang="nl-BE" b="0" noProof="0" dirty="0"/>
              <a:t> en water produceert een zuur, waardoor dieren met een schelp of kalkskelet in de problemen komen (want kalk lost op als het water te zuur wordt).</a:t>
            </a:r>
          </a:p>
        </p:txBody>
      </p:sp>
      <p:sp>
        <p:nvSpPr>
          <p:cNvPr id="4" name="Slide Number Placeholder 3"/>
          <p:cNvSpPr>
            <a:spLocks noGrp="1"/>
          </p:cNvSpPr>
          <p:nvPr>
            <p:ph type="sldNum" sz="quarter" idx="5"/>
          </p:nvPr>
        </p:nvSpPr>
        <p:spPr/>
        <p:txBody>
          <a:bodyPr/>
          <a:lstStyle/>
          <a:p>
            <a:fld id="{214B0BC1-88DA-451E-B2D0-671076498F18}" type="slidenum">
              <a:rPr lang="LID4096" smtClean="0"/>
              <a:t>40</a:t>
            </a:fld>
            <a:endParaRPr lang="LID4096"/>
          </a:p>
        </p:txBody>
      </p:sp>
    </p:spTree>
    <p:extLst>
      <p:ext uri="{BB962C8B-B14F-4D97-AF65-F5344CB8AC3E}">
        <p14:creationId xmlns:p14="http://schemas.microsoft.com/office/powerpoint/2010/main" val="9519190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1" noProof="0" dirty="0"/>
              <a:t>Niet alles wat mensen in de Noordzee doen is slecht voor de natuur. </a:t>
            </a:r>
          </a:p>
          <a:p>
            <a:r>
              <a:rPr lang="nl-BE" b="0" noProof="0" dirty="0"/>
              <a:t>Steeds vaker beseffen we dat de natuur ook waardevol is en dat we ze dus nodig hebben. Rondom de Noordzee wordt er heel wat gedaan om de soorten die er leven de beschermen of om hun leefgebied waar nodig te herstellen.</a:t>
            </a:r>
          </a:p>
        </p:txBody>
      </p:sp>
      <p:sp>
        <p:nvSpPr>
          <p:cNvPr id="4" name="Slide Number Placeholder 3"/>
          <p:cNvSpPr>
            <a:spLocks noGrp="1"/>
          </p:cNvSpPr>
          <p:nvPr>
            <p:ph type="sldNum" sz="quarter" idx="5"/>
          </p:nvPr>
        </p:nvSpPr>
        <p:spPr/>
        <p:txBody>
          <a:bodyPr/>
          <a:lstStyle/>
          <a:p>
            <a:fld id="{214B0BC1-88DA-451E-B2D0-671076498F18}" type="slidenum">
              <a:rPr lang="LID4096" smtClean="0"/>
              <a:t>41</a:t>
            </a:fld>
            <a:endParaRPr lang="LID4096"/>
          </a:p>
        </p:txBody>
      </p:sp>
    </p:spTree>
    <p:extLst>
      <p:ext uri="{BB962C8B-B14F-4D97-AF65-F5344CB8AC3E}">
        <p14:creationId xmlns:p14="http://schemas.microsoft.com/office/powerpoint/2010/main" val="16537262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nl-BE" b="0" noProof="0" dirty="0"/>
              <a:t>Landen overal ter wereld hebben afgesproken dat ze meer delen van de oceaan willen </a:t>
            </a:r>
            <a:r>
              <a:rPr lang="nl-BE" b="1" noProof="0" dirty="0"/>
              <a:t>beschermen</a:t>
            </a:r>
            <a:r>
              <a:rPr lang="nl-BE" b="0" noProof="0" dirty="0"/>
              <a:t>. Nederland en België hebben bijvoorbeeld een reeks beschermde gebieden aangeduid in de Noordzee.</a:t>
            </a:r>
          </a:p>
          <a:p>
            <a:pPr marL="0" indent="0">
              <a:buFontTx/>
              <a:buNone/>
            </a:pPr>
            <a:r>
              <a:rPr lang="nl-BE" b="0" noProof="0" dirty="0"/>
              <a:t>Voor die gebieden moeten ze een plan opstellen om er de natuur te beschermen, maar vaak houden die plannen niet zo veel in. Zo mag er bijvoorbeeld vaak nog volop gevist worden en soms mag er zelfs nog gebouwd of zand gestort worden.</a:t>
            </a:r>
          </a:p>
          <a:p>
            <a:pPr marL="0" indent="0">
              <a:buFontTx/>
              <a:buNone/>
            </a:pPr>
            <a:r>
              <a:rPr lang="nl-BE" b="0" noProof="0" dirty="0"/>
              <a:t>Beide landen zoeken nu naar nieuwe gebieden om te beschermen en in een deel daarvan zal mogelijk de boomkorvisserij verboden worden, zodat de bodem niet meer verstoord wordt.</a:t>
            </a:r>
          </a:p>
          <a:p>
            <a:pPr marL="0" indent="0">
              <a:buFontTx/>
              <a:buNone/>
            </a:pPr>
            <a:r>
              <a:rPr lang="nl-BE" b="0" noProof="0" dirty="0"/>
              <a:t>Ook de andere Noordzeelanden hebben natuurgebieden in zee aangeduid die in meer of mindere mate beschermd zijn.</a:t>
            </a:r>
          </a:p>
        </p:txBody>
      </p:sp>
      <p:sp>
        <p:nvSpPr>
          <p:cNvPr id="4" name="Slide Number Placeholder 3"/>
          <p:cNvSpPr>
            <a:spLocks noGrp="1"/>
          </p:cNvSpPr>
          <p:nvPr>
            <p:ph type="sldNum" sz="quarter" idx="5"/>
          </p:nvPr>
        </p:nvSpPr>
        <p:spPr/>
        <p:txBody>
          <a:bodyPr/>
          <a:lstStyle/>
          <a:p>
            <a:fld id="{214B0BC1-88DA-451E-B2D0-671076498F18}" type="slidenum">
              <a:rPr lang="LID4096" smtClean="0"/>
              <a:t>42</a:t>
            </a:fld>
            <a:endParaRPr lang="LID4096"/>
          </a:p>
        </p:txBody>
      </p:sp>
    </p:spTree>
    <p:extLst>
      <p:ext uri="{BB962C8B-B14F-4D97-AF65-F5344CB8AC3E}">
        <p14:creationId xmlns:p14="http://schemas.microsoft.com/office/powerpoint/2010/main" val="11307166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nl-BE" b="0" noProof="0" dirty="0"/>
              <a:t>In de Noordzee wordt onderzocht of we opnieuw verdwenen, of sterk bedreigde soorten kunnen uitzetten. De verschillende Noordzeelanden werken bijvoorbeeld elk aan projecten rond het herstel van </a:t>
            </a:r>
            <a:r>
              <a:rPr lang="nl-BE" b="1" noProof="0" dirty="0"/>
              <a:t>oesterriffen</a:t>
            </a:r>
            <a:r>
              <a:rPr lang="nl-BE" b="0" noProof="0" dirty="0"/>
              <a:t>. Die waren volgens oude kaarten aanwezig in grote delen van de Noordzee (de kaart op het scherm toont waar vroeger oesters werden gevonden, maar dat wil niet noodzakelijk zeggen dat de volledige oranje zones met oesters bedekt waren). </a:t>
            </a:r>
          </a:p>
          <a:p>
            <a:pPr marL="0" indent="0">
              <a:buFontTx/>
              <a:buNone/>
            </a:pPr>
            <a:r>
              <a:rPr lang="nl-BE" b="0" noProof="0" dirty="0"/>
              <a:t>Ook wordt onderzocht of bij ons verdwenen of sterk bedreigde vissoorten terug uitgezet kunnen worden. Nu gebeurt dat nog met de niet-bedreigde </a:t>
            </a:r>
            <a:r>
              <a:rPr lang="nl-BE" b="1" noProof="0" dirty="0"/>
              <a:t>stekelrog</a:t>
            </a:r>
            <a:r>
              <a:rPr lang="nl-BE" b="0" noProof="0" dirty="0"/>
              <a:t>, maar op termijn zou men ook andere soorten, zoals bijvoorbeeld de sterk bedreigde </a:t>
            </a:r>
            <a:r>
              <a:rPr lang="nl-BE" b="1" noProof="0" dirty="0"/>
              <a:t>vleet </a:t>
            </a:r>
            <a:r>
              <a:rPr lang="nl-BE" b="0" noProof="0" dirty="0"/>
              <a:t>(een </a:t>
            </a:r>
            <a:r>
              <a:rPr lang="nl-BE" b="0" noProof="0" dirty="0" err="1"/>
              <a:t>reuzachtige</a:t>
            </a:r>
            <a:r>
              <a:rPr lang="nl-BE" b="0" noProof="0" dirty="0"/>
              <a:t> rog die meer dan 2 meter lang kan worden) of de </a:t>
            </a:r>
            <a:r>
              <a:rPr lang="nl-BE" b="1" noProof="0" dirty="0"/>
              <a:t>zee-engel</a:t>
            </a:r>
            <a:r>
              <a:rPr lang="nl-BE" b="0" noProof="0" dirty="0"/>
              <a:t> (een soort afgeplatte haai) willen terugbrengen. Ook de </a:t>
            </a:r>
            <a:r>
              <a:rPr lang="nl-BE" b="1" noProof="0" dirty="0"/>
              <a:t>steur</a:t>
            </a:r>
            <a:r>
              <a:rPr lang="nl-BE" b="0" noProof="0" dirty="0"/>
              <a:t>, die hier nog nauwelijks voorkomt, wordt hier en daar in rivieren uitgezet, met de hoop dat de dieren hun trekroutes naar de zee en terug opnieuw vinden.</a:t>
            </a:r>
          </a:p>
        </p:txBody>
      </p:sp>
      <p:sp>
        <p:nvSpPr>
          <p:cNvPr id="4" name="Slide Number Placeholder 3"/>
          <p:cNvSpPr>
            <a:spLocks noGrp="1"/>
          </p:cNvSpPr>
          <p:nvPr>
            <p:ph type="sldNum" sz="quarter" idx="5"/>
          </p:nvPr>
        </p:nvSpPr>
        <p:spPr/>
        <p:txBody>
          <a:bodyPr/>
          <a:lstStyle/>
          <a:p>
            <a:fld id="{214B0BC1-88DA-451E-B2D0-671076498F18}" type="slidenum">
              <a:rPr lang="LID4096" smtClean="0"/>
              <a:t>43</a:t>
            </a:fld>
            <a:endParaRPr lang="LID4096"/>
          </a:p>
        </p:txBody>
      </p:sp>
    </p:spTree>
    <p:extLst>
      <p:ext uri="{BB962C8B-B14F-4D97-AF65-F5344CB8AC3E}">
        <p14:creationId xmlns:p14="http://schemas.microsoft.com/office/powerpoint/2010/main" val="15250503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nl-BE" b="0" noProof="0" dirty="0"/>
              <a:t>Vandaag weten we dat samenwerken met de natuur vaak beter is als bescherming dan harde structuren bouwen om de zee te weren. In de Delta wordt op verschillende plaatsen land omgezet in </a:t>
            </a:r>
            <a:r>
              <a:rPr lang="nl-BE" b="1" noProof="0" dirty="0"/>
              <a:t>overstromingsgebieden</a:t>
            </a:r>
            <a:r>
              <a:rPr lang="nl-BE" b="0" noProof="0" dirty="0"/>
              <a:t>, die extra water kunnen opvangen zodat het niet over de dijken stroomt. Op het scherm zie je het voorbeeld van de </a:t>
            </a:r>
            <a:r>
              <a:rPr lang="nl-BE" b="0" noProof="0" dirty="0" err="1"/>
              <a:t>Hedwige</a:t>
            </a:r>
            <a:r>
              <a:rPr lang="nl-BE" b="0" noProof="0" dirty="0"/>
              <a:t>- (in Nederland) en Prosperpolder (in België) langs de Schelde, die onlangs ontpolderd zijn. Het water stroomt er nu bij elke vloed opnieuw in en zet slib af, zodat er zich traag een nieuw slikken- en schorrengebied kan vormen, dat meegroeit met de stijgende zeespiegel.</a:t>
            </a:r>
          </a:p>
        </p:txBody>
      </p:sp>
      <p:sp>
        <p:nvSpPr>
          <p:cNvPr id="4" name="Slide Number Placeholder 3"/>
          <p:cNvSpPr>
            <a:spLocks noGrp="1"/>
          </p:cNvSpPr>
          <p:nvPr>
            <p:ph type="sldNum" sz="quarter" idx="5"/>
          </p:nvPr>
        </p:nvSpPr>
        <p:spPr/>
        <p:txBody>
          <a:bodyPr/>
          <a:lstStyle/>
          <a:p>
            <a:fld id="{214B0BC1-88DA-451E-B2D0-671076498F18}" type="slidenum">
              <a:rPr lang="LID4096" smtClean="0"/>
              <a:t>44</a:t>
            </a:fld>
            <a:endParaRPr lang="LID4096"/>
          </a:p>
        </p:txBody>
      </p:sp>
    </p:spTree>
    <p:extLst>
      <p:ext uri="{BB962C8B-B14F-4D97-AF65-F5344CB8AC3E}">
        <p14:creationId xmlns:p14="http://schemas.microsoft.com/office/powerpoint/2010/main" val="27789320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b="0" noProof="0" dirty="0"/>
              <a:t>Bij Den Haag ligt de </a:t>
            </a:r>
            <a:r>
              <a:rPr lang="nl-BE" b="1" noProof="0" dirty="0"/>
              <a:t>zandmotor</a:t>
            </a:r>
            <a:r>
              <a:rPr lang="nl-BE" b="0" noProof="0" dirty="0"/>
              <a:t>. Op die plaats is heel veel zand gelegd, zodat het strand sterk verbreed is. Nu neemt de stroming, die voor de Nederlandse kust voornamelijk van zuid naar noord gaat, zandkorrels mee van de zandmotor en zet ze af op de Nederlandse stranden. Op die manier groeit het strand op een natuurlijke manier aan en moet het niet overal opgespoten worden.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b="0" noProof="0" dirty="0"/>
              <a:t>De zandmotor zelf biedt extra rustplaats voor zeehonden en meer ruimte voor wadvogels die naar voedsel zoeken. Zo wordt ook ter plaatse de natuur geholpen!</a:t>
            </a:r>
          </a:p>
        </p:txBody>
      </p:sp>
      <p:sp>
        <p:nvSpPr>
          <p:cNvPr id="4" name="Slide Number Placeholder 3"/>
          <p:cNvSpPr>
            <a:spLocks noGrp="1"/>
          </p:cNvSpPr>
          <p:nvPr>
            <p:ph type="sldNum" sz="quarter" idx="5"/>
          </p:nvPr>
        </p:nvSpPr>
        <p:spPr/>
        <p:txBody>
          <a:bodyPr/>
          <a:lstStyle/>
          <a:p>
            <a:fld id="{214B0BC1-88DA-451E-B2D0-671076498F18}" type="slidenum">
              <a:rPr lang="LID4096" smtClean="0"/>
              <a:t>45</a:t>
            </a:fld>
            <a:endParaRPr lang="LID4096"/>
          </a:p>
        </p:txBody>
      </p:sp>
    </p:spTree>
    <p:extLst>
      <p:ext uri="{BB962C8B-B14F-4D97-AF65-F5344CB8AC3E}">
        <p14:creationId xmlns:p14="http://schemas.microsoft.com/office/powerpoint/2010/main" val="38063343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nl-BE" b="0" noProof="0" dirty="0"/>
              <a:t>Windparken op zee kunnen ook gebruikt </a:t>
            </a:r>
            <a:r>
              <a:rPr lang="nl-BE" b="0" noProof="0"/>
              <a:t>worden voor </a:t>
            </a:r>
            <a:r>
              <a:rPr lang="nl-BE" b="0" noProof="0" dirty="0"/>
              <a:t>de </a:t>
            </a:r>
            <a:r>
              <a:rPr lang="nl-BE" b="1" noProof="0" dirty="0"/>
              <a:t>kweek van mossels of zeewier</a:t>
            </a:r>
            <a:r>
              <a:rPr lang="nl-BE" b="0" noProof="0" dirty="0"/>
              <a:t>. De ruimte tussen de windmolens is ideaal voor hangcultuur (een kweekmethode waarbij de mossels aan draden in het zeewater hangen) en zo wordt geen extra ruimte ingenomen door mosselkwekerijen of zeewierboerderijen. Omdat rondom de palen van de windmolens stenen worden gelegd ter versteviging, wordt er ook een ideale bodem gelegd waarop </a:t>
            </a:r>
            <a:r>
              <a:rPr lang="nl-BE" b="1" noProof="0" dirty="0"/>
              <a:t>oesters</a:t>
            </a:r>
            <a:r>
              <a:rPr lang="nl-BE" b="0" noProof="0" dirty="0"/>
              <a:t> zich kunnen vasthechten. Zo kunnen we ook een beetje aan natuurherstel doen binnen de windparken! Daarnaast </a:t>
            </a:r>
            <a:r>
              <a:rPr lang="nl-BE" b="1" noProof="0" dirty="0"/>
              <a:t>mag er ook niet gevist worden</a:t>
            </a:r>
            <a:r>
              <a:rPr lang="nl-BE" b="0" noProof="0" dirty="0"/>
              <a:t>, dus blijft het windpark een veilige omgeving voor allerlei soorten die weinig last hebben van bijvoorbeeld het lawaai van de turbines.</a:t>
            </a:r>
          </a:p>
        </p:txBody>
      </p:sp>
      <p:sp>
        <p:nvSpPr>
          <p:cNvPr id="4" name="Slide Number Placeholder 3"/>
          <p:cNvSpPr>
            <a:spLocks noGrp="1"/>
          </p:cNvSpPr>
          <p:nvPr>
            <p:ph type="sldNum" sz="quarter" idx="5"/>
          </p:nvPr>
        </p:nvSpPr>
        <p:spPr/>
        <p:txBody>
          <a:bodyPr/>
          <a:lstStyle/>
          <a:p>
            <a:fld id="{214B0BC1-88DA-451E-B2D0-671076498F18}" type="slidenum">
              <a:rPr lang="LID4096" smtClean="0"/>
              <a:t>46</a:t>
            </a:fld>
            <a:endParaRPr lang="LID4096"/>
          </a:p>
        </p:txBody>
      </p:sp>
    </p:spTree>
    <p:extLst>
      <p:ext uri="{BB962C8B-B14F-4D97-AF65-F5344CB8AC3E}">
        <p14:creationId xmlns:p14="http://schemas.microsoft.com/office/powerpoint/2010/main" val="31516374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1" noProof="0" dirty="0"/>
              <a:t>We hebben nu veel geleerd over hoe de Noordzee eruit ziet, wat er leeft en welke problemen mensen er veroorzaken. Ga nu zelf aan de slag:</a:t>
            </a:r>
          </a:p>
          <a:p>
            <a:endParaRPr lang="nl-BE" b="1" noProof="0" dirty="0"/>
          </a:p>
          <a:p>
            <a:pPr marL="171450" indent="-171450">
              <a:buFontTx/>
              <a:buChar char="-"/>
            </a:pPr>
            <a:r>
              <a:rPr lang="nl-BE" b="0" noProof="0" dirty="0"/>
              <a:t>Kies een soort die in de Noordzee of langs de Noordzeekust leeft. </a:t>
            </a:r>
          </a:p>
          <a:p>
            <a:pPr marL="171450" indent="-171450">
              <a:buFontTx/>
              <a:buChar char="-"/>
            </a:pPr>
            <a:r>
              <a:rPr lang="nl-BE" b="0" noProof="0" dirty="0"/>
              <a:t>Zoek informatie op over de soort. Dat kan van alles zijn, maar probeer vooral een antwoord te zoeken op de volgende vragen: </a:t>
            </a:r>
          </a:p>
          <a:p>
            <a:pPr marL="628650" lvl="1" indent="-171450">
              <a:buFontTx/>
              <a:buChar char="-"/>
            </a:pPr>
            <a:r>
              <a:rPr lang="nl-BE" b="0" noProof="0" dirty="0"/>
              <a:t>In welke gebieden leeft de soort? Op een zandbodem of tussen stenen? Of op het strand?</a:t>
            </a:r>
          </a:p>
          <a:p>
            <a:pPr marL="628650" lvl="1" indent="-171450">
              <a:buFontTx/>
              <a:buChar char="-"/>
            </a:pPr>
            <a:r>
              <a:rPr lang="nl-BE" b="0" noProof="0" dirty="0"/>
              <a:t>Met welke problemen in de Noordzee krijgt deze soort te maken? Misschien vind je hier geen informatie over, maar denk dan zelf eens na welke van de problemen die we besproken hebben, de soort kunnen beïnvloeden.</a:t>
            </a:r>
          </a:p>
        </p:txBody>
      </p:sp>
      <p:sp>
        <p:nvSpPr>
          <p:cNvPr id="4" name="Slide Number Placeholder 3"/>
          <p:cNvSpPr>
            <a:spLocks noGrp="1"/>
          </p:cNvSpPr>
          <p:nvPr>
            <p:ph type="sldNum" sz="quarter" idx="5"/>
          </p:nvPr>
        </p:nvSpPr>
        <p:spPr/>
        <p:txBody>
          <a:bodyPr/>
          <a:lstStyle/>
          <a:p>
            <a:fld id="{214B0BC1-88DA-451E-B2D0-671076498F18}" type="slidenum">
              <a:rPr lang="LID4096" smtClean="0"/>
              <a:t>47</a:t>
            </a:fld>
            <a:endParaRPr lang="LID4096"/>
          </a:p>
        </p:txBody>
      </p:sp>
    </p:spTree>
    <p:extLst>
      <p:ext uri="{BB962C8B-B14F-4D97-AF65-F5344CB8AC3E}">
        <p14:creationId xmlns:p14="http://schemas.microsoft.com/office/powerpoint/2010/main" val="20693895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BE" b="0" noProof="0" dirty="0"/>
          </a:p>
        </p:txBody>
      </p:sp>
      <p:sp>
        <p:nvSpPr>
          <p:cNvPr id="4" name="Slide Number Placeholder 3"/>
          <p:cNvSpPr>
            <a:spLocks noGrp="1"/>
          </p:cNvSpPr>
          <p:nvPr>
            <p:ph type="sldNum" sz="quarter" idx="5"/>
          </p:nvPr>
        </p:nvSpPr>
        <p:spPr/>
        <p:txBody>
          <a:bodyPr/>
          <a:lstStyle/>
          <a:p>
            <a:fld id="{214B0BC1-88DA-451E-B2D0-671076498F18}" type="slidenum">
              <a:rPr lang="LID4096" smtClean="0"/>
              <a:t>48</a:t>
            </a:fld>
            <a:endParaRPr lang="LID4096"/>
          </a:p>
        </p:txBody>
      </p:sp>
    </p:spTree>
    <p:extLst>
      <p:ext uri="{BB962C8B-B14F-4D97-AF65-F5344CB8AC3E}">
        <p14:creationId xmlns:p14="http://schemas.microsoft.com/office/powerpoint/2010/main" val="3141798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nl-BE" b="1" noProof="0" dirty="0"/>
              <a:t>Maar als je nog een andere Noordzeesoort kent, mag je die natuurlijk ook kiezen</a:t>
            </a:r>
          </a:p>
        </p:txBody>
      </p:sp>
      <p:sp>
        <p:nvSpPr>
          <p:cNvPr id="4" name="Slide Number Placeholder 3"/>
          <p:cNvSpPr>
            <a:spLocks noGrp="1"/>
          </p:cNvSpPr>
          <p:nvPr>
            <p:ph type="sldNum" sz="quarter" idx="5"/>
          </p:nvPr>
        </p:nvSpPr>
        <p:spPr/>
        <p:txBody>
          <a:bodyPr/>
          <a:lstStyle/>
          <a:p>
            <a:fld id="{214B0BC1-88DA-451E-B2D0-671076498F18}" type="slidenum">
              <a:rPr lang="LID4096" smtClean="0"/>
              <a:t>49</a:t>
            </a:fld>
            <a:endParaRPr lang="LID4096"/>
          </a:p>
        </p:txBody>
      </p:sp>
    </p:spTree>
    <p:extLst>
      <p:ext uri="{BB962C8B-B14F-4D97-AF65-F5344CB8AC3E}">
        <p14:creationId xmlns:p14="http://schemas.microsoft.com/office/powerpoint/2010/main" val="1336179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dirty="0">
                <a:effectLst/>
                <a:latin typeface="Calibri" panose="020F0502020204030204" pitchFamily="34" charset="0"/>
                <a:ea typeface="Calibri" panose="020F0502020204030204" pitchFamily="34" charset="0"/>
                <a:cs typeface="Times New Roman" panose="02020603050405020304" pitchFamily="18" charset="0"/>
              </a:rPr>
              <a:t>De Noordzee is een ondiepe randzee van de Atlantische Oceaan aan de kust van Noordwest-Europa. De zee grenst aan zeven rijke en geïndustrialiseerde landen (</a:t>
            </a:r>
            <a:r>
              <a:rPr lang="nl-BE" sz="1200" b="1" dirty="0">
                <a:effectLst/>
                <a:latin typeface="Calibri" panose="020F0502020204030204" pitchFamily="34" charset="0"/>
                <a:ea typeface="Calibri" panose="020F0502020204030204" pitchFamily="34" charset="0"/>
                <a:cs typeface="Times New Roman" panose="02020603050405020304" pitchFamily="18" charset="0"/>
              </a:rPr>
              <a:t>Frankrijk, Verenigd Koninkrijk, Noorwegen, Denemarken, Duitsland, Nederland en België</a:t>
            </a:r>
            <a:r>
              <a:rPr lang="nl-BE" sz="1200" dirty="0">
                <a:effectLst/>
                <a:latin typeface="Calibri" panose="020F0502020204030204" pitchFamily="34" charset="0"/>
                <a:ea typeface="Calibri" panose="020F0502020204030204" pitchFamily="34" charset="0"/>
                <a:cs typeface="Times New Roman" panose="02020603050405020304" pitchFamily="18" charset="0"/>
              </a:rPr>
              <a:t>) en wordt dan ook sterk door de mens beïnvloed. In het zuiden staat ze via het Nauw van Calais tussen Frankrijk en Engeland in verbinding met het</a:t>
            </a:r>
            <a:r>
              <a:rPr lang="nl-BE" sz="1200" b="1" dirty="0">
                <a:effectLst/>
                <a:latin typeface="Calibri" panose="020F0502020204030204" pitchFamily="34" charset="0"/>
                <a:ea typeface="Calibri" panose="020F0502020204030204" pitchFamily="34" charset="0"/>
                <a:cs typeface="Times New Roman" panose="02020603050405020304" pitchFamily="18" charset="0"/>
              </a:rPr>
              <a:t> Kanaal</a:t>
            </a:r>
            <a:r>
              <a:rPr lang="nl-BE" sz="1200" dirty="0">
                <a:effectLst/>
                <a:latin typeface="Calibri" panose="020F0502020204030204" pitchFamily="34" charset="0"/>
                <a:ea typeface="Calibri" panose="020F0502020204030204" pitchFamily="34" charset="0"/>
                <a:cs typeface="Times New Roman" panose="02020603050405020304" pitchFamily="18" charset="0"/>
              </a:rPr>
              <a:t>, in het oosten via het </a:t>
            </a:r>
            <a:r>
              <a:rPr lang="nl-BE" sz="1200" dirty="0" err="1">
                <a:effectLst/>
                <a:latin typeface="Calibri" panose="020F0502020204030204" pitchFamily="34" charset="0"/>
                <a:ea typeface="Calibri" panose="020F0502020204030204" pitchFamily="34" charset="0"/>
                <a:cs typeface="Times New Roman" panose="02020603050405020304" pitchFamily="18" charset="0"/>
              </a:rPr>
              <a:t>Skagerrak</a:t>
            </a:r>
            <a:r>
              <a:rPr lang="nl-BE" sz="1200" dirty="0">
                <a:effectLst/>
                <a:latin typeface="Calibri" panose="020F0502020204030204" pitchFamily="34" charset="0"/>
                <a:ea typeface="Calibri" panose="020F0502020204030204" pitchFamily="34" charset="0"/>
                <a:cs typeface="Times New Roman" panose="02020603050405020304" pitchFamily="18" charset="0"/>
              </a:rPr>
              <a:t> (tussen Noorwegen en Denemarken) en het Kattegat (tussen Denemarken en Zweden) met de</a:t>
            </a:r>
            <a:r>
              <a:rPr lang="nl-BE" sz="1200" b="1" dirty="0">
                <a:effectLst/>
                <a:latin typeface="Calibri" panose="020F0502020204030204" pitchFamily="34" charset="0"/>
                <a:ea typeface="Calibri" panose="020F0502020204030204" pitchFamily="34" charset="0"/>
                <a:cs typeface="Times New Roman" panose="02020603050405020304" pitchFamily="18" charset="0"/>
              </a:rPr>
              <a:t> Oostzee</a:t>
            </a:r>
            <a:r>
              <a:rPr lang="nl-BE" sz="1200" dirty="0">
                <a:effectLst/>
                <a:latin typeface="Calibri" panose="020F0502020204030204" pitchFamily="34" charset="0"/>
                <a:ea typeface="Calibri" panose="020F0502020204030204" pitchFamily="34" charset="0"/>
                <a:cs typeface="Times New Roman" panose="02020603050405020304" pitchFamily="18" charset="0"/>
              </a:rPr>
              <a:t> en in het noorden met de</a:t>
            </a:r>
            <a:r>
              <a:rPr lang="nl-BE" sz="1200" b="1" dirty="0">
                <a:effectLst/>
                <a:latin typeface="Calibri" panose="020F0502020204030204" pitchFamily="34" charset="0"/>
                <a:ea typeface="Calibri" panose="020F0502020204030204" pitchFamily="34" charset="0"/>
                <a:cs typeface="Times New Roman" panose="02020603050405020304" pitchFamily="18" charset="0"/>
              </a:rPr>
              <a:t> Noorse Zee</a:t>
            </a:r>
            <a:r>
              <a:rPr lang="nl-BE" sz="1200" dirty="0">
                <a:effectLst/>
                <a:latin typeface="Calibri" panose="020F0502020204030204" pitchFamily="34" charset="0"/>
                <a:ea typeface="Calibri" panose="020F0502020204030204" pitchFamily="34" charset="0"/>
                <a:cs typeface="Times New Roman" panose="02020603050405020304" pitchFamily="18" charset="0"/>
              </a:rPr>
              <a:t> en de open </a:t>
            </a:r>
            <a:r>
              <a:rPr lang="nl-BE" sz="1200" b="1" dirty="0">
                <a:effectLst/>
                <a:latin typeface="Calibri" panose="020F0502020204030204" pitchFamily="34" charset="0"/>
                <a:ea typeface="Calibri" panose="020F0502020204030204" pitchFamily="34" charset="0"/>
                <a:cs typeface="Times New Roman" panose="02020603050405020304" pitchFamily="18" charset="0"/>
              </a:rPr>
              <a:t>Atlantische Oceaan</a:t>
            </a:r>
            <a:r>
              <a:rPr lang="nl-BE" sz="1200" dirty="0">
                <a:effectLst/>
                <a:latin typeface="Calibri" panose="020F0502020204030204" pitchFamily="34" charset="0"/>
                <a:ea typeface="Calibri" panose="020F0502020204030204" pitchFamily="34" charset="0"/>
                <a:cs typeface="Times New Roman" panose="02020603050405020304" pitchFamily="18" charset="0"/>
              </a:rPr>
              <a:t>. De grens in het noorden is een denkbeeldige lijn van Schotland en de </a:t>
            </a:r>
            <a:r>
              <a:rPr lang="nl-BE" sz="1200" dirty="0" err="1">
                <a:effectLst/>
                <a:latin typeface="Calibri" panose="020F0502020204030204" pitchFamily="34" charset="0"/>
                <a:ea typeface="Calibri" panose="020F0502020204030204" pitchFamily="34" charset="0"/>
                <a:cs typeface="Times New Roman" panose="02020603050405020304" pitchFamily="18" charset="0"/>
              </a:rPr>
              <a:t>Orkney</a:t>
            </a:r>
            <a:r>
              <a:rPr lang="nl-BE" sz="1200" dirty="0">
                <a:effectLst/>
                <a:latin typeface="Calibri" panose="020F0502020204030204" pitchFamily="34" charset="0"/>
                <a:ea typeface="Calibri" panose="020F0502020204030204" pitchFamily="34" charset="0"/>
                <a:cs typeface="Times New Roman" panose="02020603050405020304" pitchFamily="18" charset="0"/>
              </a:rPr>
              <a:t>-eilanden naar de </a:t>
            </a:r>
            <a:r>
              <a:rPr lang="nl-BE" sz="1200" dirty="0" err="1">
                <a:effectLst/>
                <a:latin typeface="Calibri" panose="020F0502020204030204" pitchFamily="34" charset="0"/>
                <a:ea typeface="Calibri" panose="020F0502020204030204" pitchFamily="34" charset="0"/>
                <a:cs typeface="Times New Roman" panose="02020603050405020304" pitchFamily="18" charset="0"/>
              </a:rPr>
              <a:t>Shetland</a:t>
            </a:r>
            <a:r>
              <a:rPr lang="nl-BE" sz="1200" dirty="0">
                <a:effectLst/>
                <a:latin typeface="Calibri" panose="020F0502020204030204" pitchFamily="34" charset="0"/>
                <a:ea typeface="Calibri" panose="020F0502020204030204" pitchFamily="34" charset="0"/>
                <a:cs typeface="Times New Roman" panose="02020603050405020304" pitchFamily="18" charset="0"/>
              </a:rPr>
              <a:t>-eilanden en verder naar de Noorse kust.</a:t>
            </a:r>
            <a:endParaRPr lang="LID4096" dirty="0"/>
          </a:p>
        </p:txBody>
      </p:sp>
      <p:sp>
        <p:nvSpPr>
          <p:cNvPr id="4" name="Slide Number Placeholder 3"/>
          <p:cNvSpPr>
            <a:spLocks noGrp="1"/>
          </p:cNvSpPr>
          <p:nvPr>
            <p:ph type="sldNum" sz="quarter" idx="5"/>
          </p:nvPr>
        </p:nvSpPr>
        <p:spPr/>
        <p:txBody>
          <a:bodyPr/>
          <a:lstStyle/>
          <a:p>
            <a:fld id="{214B0BC1-88DA-451E-B2D0-671076498F18}" type="slidenum">
              <a:rPr lang="LID4096" smtClean="0"/>
              <a:t>5</a:t>
            </a:fld>
            <a:endParaRPr lang="LID4096"/>
          </a:p>
        </p:txBody>
      </p:sp>
    </p:spTree>
    <p:extLst>
      <p:ext uri="{BB962C8B-B14F-4D97-AF65-F5344CB8AC3E}">
        <p14:creationId xmlns:p14="http://schemas.microsoft.com/office/powerpoint/2010/main" val="18938661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nl-BE" b="1" noProof="0" dirty="0"/>
              <a:t>Soms kan je meer informatie vinden in het Engels.</a:t>
            </a:r>
          </a:p>
        </p:txBody>
      </p:sp>
      <p:sp>
        <p:nvSpPr>
          <p:cNvPr id="4" name="Slide Number Placeholder 3"/>
          <p:cNvSpPr>
            <a:spLocks noGrp="1"/>
          </p:cNvSpPr>
          <p:nvPr>
            <p:ph type="sldNum" sz="quarter" idx="5"/>
          </p:nvPr>
        </p:nvSpPr>
        <p:spPr/>
        <p:txBody>
          <a:bodyPr/>
          <a:lstStyle/>
          <a:p>
            <a:fld id="{214B0BC1-88DA-451E-B2D0-671076498F18}" type="slidenum">
              <a:rPr lang="LID4096" smtClean="0"/>
              <a:t>50</a:t>
            </a:fld>
            <a:endParaRPr lang="LID4096"/>
          </a:p>
        </p:txBody>
      </p:sp>
    </p:spTree>
    <p:extLst>
      <p:ext uri="{BB962C8B-B14F-4D97-AF65-F5344CB8AC3E}">
        <p14:creationId xmlns:p14="http://schemas.microsoft.com/office/powerpoint/2010/main" val="27326682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nl-BE" b="1" noProof="0" dirty="0"/>
              <a:t>Soms vind je meer informatie als je ook de wetenschappelijke naam gebruikt.</a:t>
            </a:r>
          </a:p>
        </p:txBody>
      </p:sp>
      <p:sp>
        <p:nvSpPr>
          <p:cNvPr id="4" name="Slide Number Placeholder 3"/>
          <p:cNvSpPr>
            <a:spLocks noGrp="1"/>
          </p:cNvSpPr>
          <p:nvPr>
            <p:ph type="sldNum" sz="quarter" idx="5"/>
          </p:nvPr>
        </p:nvSpPr>
        <p:spPr/>
        <p:txBody>
          <a:bodyPr/>
          <a:lstStyle/>
          <a:p>
            <a:fld id="{214B0BC1-88DA-451E-B2D0-671076498F18}" type="slidenum">
              <a:rPr lang="LID4096" smtClean="0"/>
              <a:t>51</a:t>
            </a:fld>
            <a:endParaRPr lang="LID4096"/>
          </a:p>
        </p:txBody>
      </p:sp>
    </p:spTree>
    <p:extLst>
      <p:ext uri="{BB962C8B-B14F-4D97-AF65-F5344CB8AC3E}">
        <p14:creationId xmlns:p14="http://schemas.microsoft.com/office/powerpoint/2010/main" val="40047945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Shape 555"/>
          <p:cNvSpPr>
            <a:spLocks noGrp="1" noRot="1" noChangeAspect="1"/>
          </p:cNvSpPr>
          <p:nvPr>
            <p:ph type="sldImg"/>
          </p:nvPr>
        </p:nvSpPr>
        <p:spPr>
          <a:prstGeom prst="rect">
            <a:avLst/>
          </a:prstGeom>
        </p:spPr>
        <p:txBody>
          <a:bodyPr/>
          <a:lstStyle/>
          <a:p>
            <a:endParaRPr/>
          </a:p>
        </p:txBody>
      </p:sp>
      <p:sp>
        <p:nvSpPr>
          <p:cNvPr id="556" name="Shape 556"/>
          <p:cNvSpPr>
            <a:spLocks noGrp="1"/>
          </p:cNvSpPr>
          <p:nvPr>
            <p:ph type="body" sz="quarter" idx="1"/>
          </p:nvPr>
        </p:nvSpPr>
        <p:spPr>
          <a:prstGeom prst="rect">
            <a:avLst/>
          </a:prstGeom>
        </p:spPr>
        <p:txBody>
          <a:bodyPr/>
          <a:lstStyle/>
          <a:p>
            <a:r>
              <a:rPr lang="nl-NL" noProof="0" dirty="0" smtClean="0"/>
              <a:t>Copyright© </a:t>
            </a:r>
            <a:r>
              <a:rPr lang="nl-NL" noProof="0" dirty="0" smtClean="0"/>
              <a:t>Sea First, 2023</a:t>
            </a:r>
            <a:endParaRPr lang="nl-NL" noProof="0" dirty="0"/>
          </a:p>
        </p:txBody>
      </p:sp>
    </p:spTree>
    <p:extLst>
      <p:ext uri="{BB962C8B-B14F-4D97-AF65-F5344CB8AC3E}">
        <p14:creationId xmlns:p14="http://schemas.microsoft.com/office/powerpoint/2010/main" val="1288927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dirty="0"/>
              <a:t>We kennen allemaal onze </a:t>
            </a:r>
            <a:r>
              <a:rPr lang="nl-BE" b="1" noProof="0" dirty="0"/>
              <a:t>zandstranden</a:t>
            </a:r>
            <a:r>
              <a:rPr lang="nl-BE" b="0" noProof="0" dirty="0"/>
              <a:t> aan de Noordzeekust, maar eigenlijk is dit maar een van de vele verschillende delen van die kust. </a:t>
            </a:r>
          </a:p>
          <a:p>
            <a:r>
              <a:rPr lang="nl-BE" b="1" noProof="0" dirty="0"/>
              <a:t>Vraag: wie weet hoe een kust er nog kan uitzien?</a:t>
            </a:r>
          </a:p>
          <a:p>
            <a:r>
              <a:rPr lang="nl-BE" b="0" noProof="0" dirty="0"/>
              <a:t>In het zuiden, waar de zee het smalst is, liggen </a:t>
            </a:r>
            <a:r>
              <a:rPr lang="nl-BE" b="1" noProof="0" dirty="0"/>
              <a:t>krijtrotsen</a:t>
            </a:r>
            <a:r>
              <a:rPr lang="nl-BE" b="0" noProof="0" dirty="0"/>
              <a:t> in Engeland en Frankrijk. Aan de kant van het Europese continent liggen dan vooral de zandstranden die bij ons voorkomen. In Engeland zijn dat ook vaak </a:t>
            </a:r>
            <a:r>
              <a:rPr lang="nl-BE" b="1" noProof="0" dirty="0"/>
              <a:t>kiezelstranden</a:t>
            </a:r>
            <a:r>
              <a:rPr lang="nl-BE" b="0" noProof="0" dirty="0"/>
              <a:t>. In het noorden, in Schotland en Noorwegen, liggen </a:t>
            </a:r>
            <a:r>
              <a:rPr lang="nl-BE" b="1" noProof="0" dirty="0"/>
              <a:t>rotskusten</a:t>
            </a:r>
            <a:r>
              <a:rPr lang="nl-BE" b="0" noProof="0" dirty="0"/>
              <a:t>, met in Noorwegen diepe </a:t>
            </a:r>
            <a:r>
              <a:rPr lang="nl-BE" b="1" noProof="0" dirty="0"/>
              <a:t>fjorden</a:t>
            </a:r>
            <a:r>
              <a:rPr lang="nl-BE" b="0" noProof="0" dirty="0"/>
              <a:t> die tijdens de IJstijden door het ijs zijn uitgesleten.</a:t>
            </a:r>
          </a:p>
        </p:txBody>
      </p:sp>
      <p:sp>
        <p:nvSpPr>
          <p:cNvPr id="4" name="Slide Number Placeholder 3"/>
          <p:cNvSpPr>
            <a:spLocks noGrp="1"/>
          </p:cNvSpPr>
          <p:nvPr>
            <p:ph type="sldNum" sz="quarter" idx="5"/>
          </p:nvPr>
        </p:nvSpPr>
        <p:spPr/>
        <p:txBody>
          <a:bodyPr/>
          <a:lstStyle/>
          <a:p>
            <a:fld id="{214B0BC1-88DA-451E-B2D0-671076498F18}" type="slidenum">
              <a:rPr lang="LID4096" smtClean="0"/>
              <a:t>6</a:t>
            </a:fld>
            <a:endParaRPr lang="LID4096"/>
          </a:p>
        </p:txBody>
      </p:sp>
    </p:spTree>
    <p:extLst>
      <p:ext uri="{BB962C8B-B14F-4D97-AF65-F5344CB8AC3E}">
        <p14:creationId xmlns:p14="http://schemas.microsoft.com/office/powerpoint/2010/main" val="668202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1" noProof="0" dirty="0"/>
              <a:t>Kijk naar een kaart van Nederland (en België). Hoe ziet de kustlijn eruit? </a:t>
            </a:r>
          </a:p>
          <a:p>
            <a:r>
              <a:rPr lang="nl-BE" noProof="0" dirty="0"/>
              <a:t>Er zijn duidelijk delen met een lange rechte kust, zoals in België en Holland. Daar liggen lange zandstranden. Maar in Zeeland ziet het er helemaal anders uit. Nederland en een groot deel van Vlaanderen bestaan uit de </a:t>
            </a:r>
            <a:r>
              <a:rPr lang="nl-BE" b="1" noProof="0" dirty="0"/>
              <a:t>delta</a:t>
            </a:r>
            <a:r>
              <a:rPr lang="nl-BE" b="0" noProof="0" dirty="0"/>
              <a:t> van de </a:t>
            </a:r>
            <a:r>
              <a:rPr lang="nl-BE" b="1" noProof="0" dirty="0"/>
              <a:t>Schelde, Maas en Rijn</a:t>
            </a:r>
            <a:r>
              <a:rPr lang="nl-BE" b="0" noProof="0" dirty="0"/>
              <a:t>. Dat betekent dat die rivieren hier opsplitsen en samenvloeien in een kluwen van vele verschillende stromen, die elk apart naar zee stromen. Het deel van een rivier waar de zee binnendringt (en waar dus getijden en/of een hoger zoutgehalte zijn), heet een </a:t>
            </a:r>
            <a:r>
              <a:rPr lang="nl-BE" b="1" noProof="0" dirty="0"/>
              <a:t>estuarium</a:t>
            </a:r>
            <a:r>
              <a:rPr lang="nl-BE" b="0" noProof="0" dirty="0"/>
              <a:t>. Naast de drie grote rivieren van de delta mondt ook de </a:t>
            </a:r>
            <a:r>
              <a:rPr lang="nl-BE" b="1" noProof="0" dirty="0"/>
              <a:t>Eems </a:t>
            </a:r>
            <a:r>
              <a:rPr lang="nl-BE" b="0" noProof="0" dirty="0"/>
              <a:t>helemaal in het noorden van Nederland uit. Daar zie je trouwens nog iets bijzonder: een lange reeks eilanden, van Texel in Noord-Holland helemaal naar Duitsland en tot in Denemarken. Die eilanden scheiden de Noordzee af van de ondiepe </a:t>
            </a:r>
            <a:r>
              <a:rPr lang="nl-BE" b="1" noProof="0" dirty="0"/>
              <a:t>Waddenzee</a:t>
            </a:r>
            <a:r>
              <a:rPr lang="nl-BE" b="0" noProof="0" dirty="0"/>
              <a:t>.</a:t>
            </a:r>
            <a:endParaRPr lang="nl-BE" b="1" noProof="0" dirty="0"/>
          </a:p>
        </p:txBody>
      </p:sp>
      <p:sp>
        <p:nvSpPr>
          <p:cNvPr id="4" name="Slide Number Placeholder 3"/>
          <p:cNvSpPr>
            <a:spLocks noGrp="1"/>
          </p:cNvSpPr>
          <p:nvPr>
            <p:ph type="sldNum" sz="quarter" idx="5"/>
          </p:nvPr>
        </p:nvSpPr>
        <p:spPr/>
        <p:txBody>
          <a:bodyPr/>
          <a:lstStyle/>
          <a:p>
            <a:fld id="{214B0BC1-88DA-451E-B2D0-671076498F18}" type="slidenum">
              <a:rPr lang="LID4096" smtClean="0"/>
              <a:t>7</a:t>
            </a:fld>
            <a:endParaRPr lang="LID4096"/>
          </a:p>
        </p:txBody>
      </p:sp>
    </p:spTree>
    <p:extLst>
      <p:ext uri="{BB962C8B-B14F-4D97-AF65-F5344CB8AC3E}">
        <p14:creationId xmlns:p14="http://schemas.microsoft.com/office/powerpoint/2010/main" val="1220613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1" noProof="0" dirty="0"/>
              <a:t>Denk eens na over hoe onze kust er precies uitziet. Waaruit bestaat het strand? </a:t>
            </a:r>
          </a:p>
          <a:p>
            <a:r>
              <a:rPr lang="nl-BE" b="0" noProof="0" dirty="0"/>
              <a:t>In het zee- en rivierwater zitten zand en slib. Dat zijn kleine steenkorreltjes die met de </a:t>
            </a:r>
            <a:r>
              <a:rPr lang="nl-BE" b="1" noProof="0" dirty="0"/>
              <a:t>stroming</a:t>
            </a:r>
            <a:r>
              <a:rPr lang="nl-BE" b="0" noProof="0" dirty="0"/>
              <a:t> worden meegevoerd. Slibkorrels zijn kleiner en lichter dan zandkorrels en kunnen dus enkel neerdwarrelen als er weinig stroming is. Dat is zo in de Waddenzee en in de estuaria van de Delta. Aan het Noordzeestrand is de stroming sterker en blijft het slib hangen in het water, terwijl het zwaardere zand kan neerdwarrelen. Als het water dan wegtrekt, kan de wind de zandkorrels meevoeren over het hele strand. Als iets (zoals een plant) die zandkorrels tegenhoudt, hoopt het zand op en ontstaan </a:t>
            </a:r>
            <a:r>
              <a:rPr lang="nl-BE" b="1" noProof="0" dirty="0"/>
              <a:t>duinen</a:t>
            </a:r>
            <a:r>
              <a:rPr lang="nl-BE" b="0" noProof="0" dirty="0"/>
              <a:t>. Planten blijven doorgroeien om boven het zand te blijven uitsteken en zo krijgen we grote en lange duinenrijen.</a:t>
            </a:r>
          </a:p>
        </p:txBody>
      </p:sp>
      <p:sp>
        <p:nvSpPr>
          <p:cNvPr id="4" name="Slide Number Placeholder 3"/>
          <p:cNvSpPr>
            <a:spLocks noGrp="1"/>
          </p:cNvSpPr>
          <p:nvPr>
            <p:ph type="sldNum" sz="quarter" idx="5"/>
          </p:nvPr>
        </p:nvSpPr>
        <p:spPr/>
        <p:txBody>
          <a:bodyPr/>
          <a:lstStyle/>
          <a:p>
            <a:fld id="{214B0BC1-88DA-451E-B2D0-671076498F18}" type="slidenum">
              <a:rPr lang="LID4096" smtClean="0"/>
              <a:t>8</a:t>
            </a:fld>
            <a:endParaRPr lang="LID4096"/>
          </a:p>
        </p:txBody>
      </p:sp>
    </p:spTree>
    <p:extLst>
      <p:ext uri="{BB962C8B-B14F-4D97-AF65-F5344CB8AC3E}">
        <p14:creationId xmlns:p14="http://schemas.microsoft.com/office/powerpoint/2010/main" val="2583255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1" noProof="0" dirty="0"/>
              <a:t>In de estuaria en op de Wadden ligt dus slib. Maar als je op de dijken loopt in Zeeland of in Friesland en Groningen, of in Vlaanderen langs de Schelde, zie je dat er meer is dan alleen maar slib.</a:t>
            </a:r>
            <a:endParaRPr lang="nl-BE" b="0" noProof="0" dirty="0"/>
          </a:p>
          <a:p>
            <a:r>
              <a:rPr lang="nl-BE" b="0" noProof="0" dirty="0"/>
              <a:t>In de estuaria en in de Waddenzee dringt het </a:t>
            </a:r>
            <a:r>
              <a:rPr lang="nl-BE" b="1" noProof="0" dirty="0"/>
              <a:t>getij</a:t>
            </a:r>
            <a:r>
              <a:rPr lang="nl-BE" b="0" noProof="0" dirty="0"/>
              <a:t> binnen. Het water brengt slibkorrels mee, die </a:t>
            </a:r>
            <a:r>
              <a:rPr lang="nl-BE" b="1" noProof="0" dirty="0"/>
              <a:t>slikken </a:t>
            </a:r>
            <a:r>
              <a:rPr lang="nl-BE" b="0" noProof="0" dirty="0"/>
              <a:t>vormen (of </a:t>
            </a:r>
            <a:r>
              <a:rPr lang="nl-BE" b="1" noProof="0" dirty="0"/>
              <a:t>wadden</a:t>
            </a:r>
            <a:r>
              <a:rPr lang="nl-BE" b="0" noProof="0" dirty="0"/>
              <a:t> in de Waddenzee); dat zijn kale slibplaten waar geen planten groeien, omdat ze een deel van de dag onder water staan. Hogerop komt het water alleen bij hoogwater rond springtij (het sterkste getij, dat rond de volle en nieuwe maan voorkomt), maar blijft het verder meestal droog. Deze gebieden noemen we </a:t>
            </a:r>
            <a:r>
              <a:rPr lang="nl-BE" b="1" noProof="0" dirty="0"/>
              <a:t>kwelders </a:t>
            </a:r>
            <a:r>
              <a:rPr lang="nl-BE" b="0" noProof="0" dirty="0"/>
              <a:t>(in Zeeland en België </a:t>
            </a:r>
            <a:r>
              <a:rPr lang="nl-BE" b="1" noProof="0" dirty="0"/>
              <a:t>schorren</a:t>
            </a:r>
            <a:r>
              <a:rPr lang="nl-BE" b="0" noProof="0" dirty="0"/>
              <a:t>) en er groeien lage planten, zoals zeekraal of slijkgras, die goed tegen zout kunnen. Maar op de Schelde en Maas reikt het getij heel ver op de rivier, tot in de zoetwaterzone (op de Schelde zelfs tot meer dan 150 km van de zee, tot in Gent). In zoet water kunnen sommige bomen (zoals wilgen) groeien en komt naast de schorren ook </a:t>
            </a:r>
            <a:r>
              <a:rPr lang="nl-BE" b="1" noProof="0" dirty="0"/>
              <a:t>wilgenvloedbos </a:t>
            </a:r>
            <a:r>
              <a:rPr lang="nl-BE" b="0" noProof="0" dirty="0"/>
              <a:t>voor. Langs de Schelde tussen Gent en Antwerpen in België vinden we dit vaak, maar het grootste aaneengesloten gebied met wilgenvloedbossen in onze streken is de Biesbosch in de buurt van Dordrecht in Nederland.</a:t>
            </a:r>
          </a:p>
        </p:txBody>
      </p:sp>
      <p:sp>
        <p:nvSpPr>
          <p:cNvPr id="4" name="Slide Number Placeholder 3"/>
          <p:cNvSpPr>
            <a:spLocks noGrp="1"/>
          </p:cNvSpPr>
          <p:nvPr>
            <p:ph type="sldNum" sz="quarter" idx="5"/>
          </p:nvPr>
        </p:nvSpPr>
        <p:spPr/>
        <p:txBody>
          <a:bodyPr/>
          <a:lstStyle/>
          <a:p>
            <a:fld id="{214B0BC1-88DA-451E-B2D0-671076498F18}" type="slidenum">
              <a:rPr lang="LID4096" smtClean="0"/>
              <a:t>9</a:t>
            </a:fld>
            <a:endParaRPr lang="LID4096"/>
          </a:p>
        </p:txBody>
      </p:sp>
    </p:spTree>
    <p:extLst>
      <p:ext uri="{BB962C8B-B14F-4D97-AF65-F5344CB8AC3E}">
        <p14:creationId xmlns:p14="http://schemas.microsoft.com/office/powerpoint/2010/main" val="1827370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BBA13-5015-87FB-114C-FA4C828E88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ID4096"/>
          </a:p>
        </p:txBody>
      </p:sp>
      <p:sp>
        <p:nvSpPr>
          <p:cNvPr id="3" name="Subtitle 2">
            <a:extLst>
              <a:ext uri="{FF2B5EF4-FFF2-40B4-BE49-F238E27FC236}">
                <a16:creationId xmlns:a16="http://schemas.microsoft.com/office/drawing/2014/main" id="{CF40EA6C-B499-03BD-41B5-31518CF18C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ID4096"/>
          </a:p>
        </p:txBody>
      </p:sp>
      <p:sp>
        <p:nvSpPr>
          <p:cNvPr id="4" name="Date Placeholder 3">
            <a:extLst>
              <a:ext uri="{FF2B5EF4-FFF2-40B4-BE49-F238E27FC236}">
                <a16:creationId xmlns:a16="http://schemas.microsoft.com/office/drawing/2014/main" id="{8EF4A263-8977-CEDC-827B-EB35335A2370}"/>
              </a:ext>
            </a:extLst>
          </p:cNvPr>
          <p:cNvSpPr>
            <a:spLocks noGrp="1"/>
          </p:cNvSpPr>
          <p:nvPr>
            <p:ph type="dt" sz="half" idx="10"/>
          </p:nvPr>
        </p:nvSpPr>
        <p:spPr/>
        <p:txBody>
          <a:bodyPr/>
          <a:lstStyle/>
          <a:p>
            <a:fld id="{F78BFD51-BE2D-4222-92EC-B755F523A3D7}" type="datetimeFigureOut">
              <a:rPr lang="LID4096" smtClean="0"/>
              <a:t>01/13/2026</a:t>
            </a:fld>
            <a:endParaRPr lang="LID4096"/>
          </a:p>
        </p:txBody>
      </p:sp>
      <p:sp>
        <p:nvSpPr>
          <p:cNvPr id="5" name="Footer Placeholder 4">
            <a:extLst>
              <a:ext uri="{FF2B5EF4-FFF2-40B4-BE49-F238E27FC236}">
                <a16:creationId xmlns:a16="http://schemas.microsoft.com/office/drawing/2014/main" id="{B687283E-5EA4-C43B-1BBF-1C1D3D667793}"/>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3055FB0A-F887-2AAF-7C94-9A66D57DD9A3}"/>
              </a:ext>
            </a:extLst>
          </p:cNvPr>
          <p:cNvSpPr>
            <a:spLocks noGrp="1"/>
          </p:cNvSpPr>
          <p:nvPr>
            <p:ph type="sldNum" sz="quarter" idx="12"/>
          </p:nvPr>
        </p:nvSpPr>
        <p:spPr/>
        <p:txBody>
          <a:bodyPr/>
          <a:lstStyle/>
          <a:p>
            <a:fld id="{43AF733E-B287-450F-9ADF-C198EE29F8ED}" type="slidenum">
              <a:rPr lang="LID4096" smtClean="0"/>
              <a:t>‹nr.›</a:t>
            </a:fld>
            <a:endParaRPr lang="LID4096"/>
          </a:p>
        </p:txBody>
      </p:sp>
    </p:spTree>
    <p:extLst>
      <p:ext uri="{BB962C8B-B14F-4D97-AF65-F5344CB8AC3E}">
        <p14:creationId xmlns:p14="http://schemas.microsoft.com/office/powerpoint/2010/main" val="1608186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CDDF2-FFC8-E67C-F544-E80F76205238}"/>
              </a:ext>
            </a:extLst>
          </p:cNvPr>
          <p:cNvSpPr>
            <a:spLocks noGrp="1"/>
          </p:cNvSpPr>
          <p:nvPr>
            <p:ph type="title"/>
          </p:nvPr>
        </p:nvSpPr>
        <p:spPr/>
        <p:txBody>
          <a:bodyPr/>
          <a:lstStyle/>
          <a:p>
            <a:r>
              <a:rPr lang="en-US"/>
              <a:t>Click to edit Master title style</a:t>
            </a:r>
            <a:endParaRPr lang="LID4096"/>
          </a:p>
        </p:txBody>
      </p:sp>
      <p:sp>
        <p:nvSpPr>
          <p:cNvPr id="3" name="Vertical Text Placeholder 2">
            <a:extLst>
              <a:ext uri="{FF2B5EF4-FFF2-40B4-BE49-F238E27FC236}">
                <a16:creationId xmlns:a16="http://schemas.microsoft.com/office/drawing/2014/main" id="{4BE15328-ADCC-DEF2-9477-543D07699C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74ED175E-FDAE-5499-FADF-E98E3C23D96F}"/>
              </a:ext>
            </a:extLst>
          </p:cNvPr>
          <p:cNvSpPr>
            <a:spLocks noGrp="1"/>
          </p:cNvSpPr>
          <p:nvPr>
            <p:ph type="dt" sz="half" idx="10"/>
          </p:nvPr>
        </p:nvSpPr>
        <p:spPr/>
        <p:txBody>
          <a:bodyPr/>
          <a:lstStyle/>
          <a:p>
            <a:fld id="{F78BFD51-BE2D-4222-92EC-B755F523A3D7}" type="datetimeFigureOut">
              <a:rPr lang="LID4096" smtClean="0"/>
              <a:t>01/13/2026</a:t>
            </a:fld>
            <a:endParaRPr lang="LID4096"/>
          </a:p>
        </p:txBody>
      </p:sp>
      <p:sp>
        <p:nvSpPr>
          <p:cNvPr id="5" name="Footer Placeholder 4">
            <a:extLst>
              <a:ext uri="{FF2B5EF4-FFF2-40B4-BE49-F238E27FC236}">
                <a16:creationId xmlns:a16="http://schemas.microsoft.com/office/drawing/2014/main" id="{8D5455CE-2964-BE17-91FA-046040B34A55}"/>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44BBA821-D7D2-456E-DA21-1FE56A1C3628}"/>
              </a:ext>
            </a:extLst>
          </p:cNvPr>
          <p:cNvSpPr>
            <a:spLocks noGrp="1"/>
          </p:cNvSpPr>
          <p:nvPr>
            <p:ph type="sldNum" sz="quarter" idx="12"/>
          </p:nvPr>
        </p:nvSpPr>
        <p:spPr/>
        <p:txBody>
          <a:bodyPr/>
          <a:lstStyle/>
          <a:p>
            <a:fld id="{43AF733E-B287-450F-9ADF-C198EE29F8ED}" type="slidenum">
              <a:rPr lang="LID4096" smtClean="0"/>
              <a:t>‹nr.›</a:t>
            </a:fld>
            <a:endParaRPr lang="LID4096"/>
          </a:p>
        </p:txBody>
      </p:sp>
    </p:spTree>
    <p:extLst>
      <p:ext uri="{BB962C8B-B14F-4D97-AF65-F5344CB8AC3E}">
        <p14:creationId xmlns:p14="http://schemas.microsoft.com/office/powerpoint/2010/main" val="3863130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289558-D2DF-1BB2-7FA7-027C929A119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ID4096"/>
          </a:p>
        </p:txBody>
      </p:sp>
      <p:sp>
        <p:nvSpPr>
          <p:cNvPr id="3" name="Vertical Text Placeholder 2">
            <a:extLst>
              <a:ext uri="{FF2B5EF4-FFF2-40B4-BE49-F238E27FC236}">
                <a16:creationId xmlns:a16="http://schemas.microsoft.com/office/drawing/2014/main" id="{E3EA458F-68AE-A74D-828B-85A6B85DBD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C7B6C9AE-8BDD-5A58-656D-D5F8180555CA}"/>
              </a:ext>
            </a:extLst>
          </p:cNvPr>
          <p:cNvSpPr>
            <a:spLocks noGrp="1"/>
          </p:cNvSpPr>
          <p:nvPr>
            <p:ph type="dt" sz="half" idx="10"/>
          </p:nvPr>
        </p:nvSpPr>
        <p:spPr/>
        <p:txBody>
          <a:bodyPr/>
          <a:lstStyle/>
          <a:p>
            <a:fld id="{F78BFD51-BE2D-4222-92EC-B755F523A3D7}" type="datetimeFigureOut">
              <a:rPr lang="LID4096" smtClean="0"/>
              <a:t>01/13/2026</a:t>
            </a:fld>
            <a:endParaRPr lang="LID4096"/>
          </a:p>
        </p:txBody>
      </p:sp>
      <p:sp>
        <p:nvSpPr>
          <p:cNvPr id="5" name="Footer Placeholder 4">
            <a:extLst>
              <a:ext uri="{FF2B5EF4-FFF2-40B4-BE49-F238E27FC236}">
                <a16:creationId xmlns:a16="http://schemas.microsoft.com/office/drawing/2014/main" id="{4568A2EE-F360-DB48-A889-12F155E566D2}"/>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D2E58D50-9E04-BE0B-39B9-0090C033F477}"/>
              </a:ext>
            </a:extLst>
          </p:cNvPr>
          <p:cNvSpPr>
            <a:spLocks noGrp="1"/>
          </p:cNvSpPr>
          <p:nvPr>
            <p:ph type="sldNum" sz="quarter" idx="12"/>
          </p:nvPr>
        </p:nvSpPr>
        <p:spPr/>
        <p:txBody>
          <a:bodyPr/>
          <a:lstStyle/>
          <a:p>
            <a:fld id="{43AF733E-B287-450F-9ADF-C198EE29F8ED}" type="slidenum">
              <a:rPr lang="LID4096" smtClean="0"/>
              <a:t>‹nr.›</a:t>
            </a:fld>
            <a:endParaRPr lang="LID4096"/>
          </a:p>
        </p:txBody>
      </p:sp>
    </p:spTree>
    <p:extLst>
      <p:ext uri="{BB962C8B-B14F-4D97-AF65-F5344CB8AC3E}">
        <p14:creationId xmlns:p14="http://schemas.microsoft.com/office/powerpoint/2010/main" val="1738692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11" name="Title Text"/>
          <p:cNvSpPr txBox="1">
            <a:spLocks noGrp="1"/>
          </p:cNvSpPr>
          <p:nvPr>
            <p:ph type="title"/>
          </p:nvPr>
        </p:nvSpPr>
        <p:spPr>
          <a:xfrm>
            <a:off x="914399" y="2130425"/>
            <a:ext cx="10363202" cy="1470026"/>
          </a:xfrm>
          <a:prstGeom prst="rect">
            <a:avLst/>
          </a:prstGeom>
        </p:spPr>
        <p:txBody>
          <a:bodyPr/>
          <a:lstStyle/>
          <a:p>
            <a:r>
              <a:t>Title Text</a:t>
            </a:r>
          </a:p>
        </p:txBody>
      </p:sp>
      <p:sp>
        <p:nvSpPr>
          <p:cNvPr id="12" name="Body Level One…"/>
          <p:cNvSpPr txBox="1">
            <a:spLocks noGrp="1"/>
          </p:cNvSpPr>
          <p:nvPr>
            <p:ph type="body" sz="quarter" idx="1"/>
          </p:nvPr>
        </p:nvSpPr>
        <p:spPr>
          <a:xfrm>
            <a:off x="1828800" y="3886200"/>
            <a:ext cx="8534401" cy="1752600"/>
          </a:xfrm>
          <a:prstGeom prst="rect">
            <a:avLst/>
          </a:prstGeom>
        </p:spPr>
        <p:txBody>
          <a:bodyPr/>
          <a:lstStyle>
            <a:lvl1pPr marL="0" indent="0" algn="ctr">
              <a:buSzTx/>
              <a:buFontTx/>
              <a:buNone/>
              <a:defRPr>
                <a:solidFill>
                  <a:srgbClr val="888888"/>
                </a:solidFill>
              </a:defRPr>
            </a:lvl1pPr>
            <a:lvl2pPr marL="0" indent="321457" algn="ctr">
              <a:buSzTx/>
              <a:buFontTx/>
              <a:buNone/>
              <a:defRPr>
                <a:solidFill>
                  <a:srgbClr val="888888"/>
                </a:solidFill>
              </a:defRPr>
            </a:lvl2pPr>
            <a:lvl3pPr marL="0" indent="642915" algn="ctr">
              <a:buSzTx/>
              <a:buFontTx/>
              <a:buNone/>
              <a:defRPr>
                <a:solidFill>
                  <a:srgbClr val="888888"/>
                </a:solidFill>
              </a:defRPr>
            </a:lvl3pPr>
            <a:lvl4pPr marL="0" indent="964372" algn="ctr">
              <a:buSzTx/>
              <a:buFontTx/>
              <a:buNone/>
              <a:defRPr>
                <a:solidFill>
                  <a:srgbClr val="888888"/>
                </a:solidFill>
              </a:defRPr>
            </a:lvl4pPr>
            <a:lvl5pPr marL="0" indent="1285829"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pPr>
              <a:defRPr>
                <a:effectLst/>
              </a:defRPr>
            </a:pPr>
            <a:fld id="{86CB4B4D-7CA3-9044-876B-883B54F8677D}" type="slidenum">
              <a:t>‹nr.›</a:t>
            </a:fld>
            <a:endParaRPr/>
          </a:p>
        </p:txBody>
      </p:sp>
    </p:spTree>
    <p:extLst>
      <p:ext uri="{BB962C8B-B14F-4D97-AF65-F5344CB8AC3E}">
        <p14:creationId xmlns:p14="http://schemas.microsoft.com/office/powerpoint/2010/main" val="172979924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el en objec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pPr>
              <a:defRPr>
                <a:effectLst/>
              </a:defRPr>
            </a:pPr>
            <a:fld id="{86CB4B4D-7CA3-9044-876B-883B54F8677D}" type="slidenum">
              <a:t>‹nr.›</a:t>
            </a:fld>
            <a:endParaRPr/>
          </a:p>
        </p:txBody>
      </p:sp>
    </p:spTree>
    <p:extLst>
      <p:ext uri="{BB962C8B-B14F-4D97-AF65-F5344CB8AC3E}">
        <p14:creationId xmlns:p14="http://schemas.microsoft.com/office/powerpoint/2010/main" val="49514274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Sectiekop">
    <p:spTree>
      <p:nvGrpSpPr>
        <p:cNvPr id="1" name=""/>
        <p:cNvGrpSpPr/>
        <p:nvPr/>
      </p:nvGrpSpPr>
      <p:grpSpPr>
        <a:xfrm>
          <a:off x="0" y="0"/>
          <a:ext cx="0" cy="0"/>
          <a:chOff x="0" y="0"/>
          <a:chExt cx="0" cy="0"/>
        </a:xfrm>
      </p:grpSpPr>
      <p:sp>
        <p:nvSpPr>
          <p:cNvPr id="29" name="Title Text"/>
          <p:cNvSpPr txBox="1">
            <a:spLocks noGrp="1"/>
          </p:cNvSpPr>
          <p:nvPr>
            <p:ph type="title"/>
          </p:nvPr>
        </p:nvSpPr>
        <p:spPr>
          <a:xfrm>
            <a:off x="963084" y="4406900"/>
            <a:ext cx="10363201" cy="1362075"/>
          </a:xfrm>
          <a:prstGeom prst="rect">
            <a:avLst/>
          </a:prstGeom>
        </p:spPr>
        <p:txBody>
          <a:bodyPr anchor="t"/>
          <a:lstStyle>
            <a:lvl1pPr algn="l">
              <a:defRPr sz="3937">
                <a:solidFill>
                  <a:srgbClr val="000000"/>
                </a:solidFill>
                <a:latin typeface="+mj-lt"/>
                <a:ea typeface="+mj-ea"/>
                <a:cs typeface="+mj-cs"/>
                <a:sym typeface="Calibri"/>
              </a:defRPr>
            </a:lvl1pPr>
          </a:lstStyle>
          <a:p>
            <a:r>
              <a:t>Title Text</a:t>
            </a:r>
          </a:p>
        </p:txBody>
      </p:sp>
      <p:sp>
        <p:nvSpPr>
          <p:cNvPr id="30" name="Body Level One…"/>
          <p:cNvSpPr txBox="1">
            <a:spLocks noGrp="1"/>
          </p:cNvSpPr>
          <p:nvPr>
            <p:ph type="body" sz="quarter" idx="1"/>
          </p:nvPr>
        </p:nvSpPr>
        <p:spPr>
          <a:xfrm>
            <a:off x="963084" y="2906713"/>
            <a:ext cx="10363201" cy="1500188"/>
          </a:xfrm>
          <a:prstGeom prst="rect">
            <a:avLst/>
          </a:prstGeom>
        </p:spPr>
        <p:txBody>
          <a:bodyPr anchor="b"/>
          <a:lstStyle>
            <a:lvl1pPr marL="0" indent="0">
              <a:spcBef>
                <a:spcPts val="422"/>
              </a:spcBef>
              <a:buSzTx/>
              <a:buFontTx/>
              <a:buNone/>
              <a:defRPr sz="1969">
                <a:solidFill>
                  <a:srgbClr val="888888"/>
                </a:solidFill>
              </a:defRPr>
            </a:lvl1pPr>
            <a:lvl2pPr marL="0" indent="321457">
              <a:spcBef>
                <a:spcPts val="422"/>
              </a:spcBef>
              <a:buSzTx/>
              <a:buFontTx/>
              <a:buNone/>
              <a:defRPr sz="1969">
                <a:solidFill>
                  <a:srgbClr val="888888"/>
                </a:solidFill>
              </a:defRPr>
            </a:lvl2pPr>
            <a:lvl3pPr marL="0" indent="642915">
              <a:spcBef>
                <a:spcPts val="422"/>
              </a:spcBef>
              <a:buSzTx/>
              <a:buFontTx/>
              <a:buNone/>
              <a:defRPr sz="1969">
                <a:solidFill>
                  <a:srgbClr val="888888"/>
                </a:solidFill>
              </a:defRPr>
            </a:lvl3pPr>
            <a:lvl4pPr marL="0" indent="964372">
              <a:spcBef>
                <a:spcPts val="422"/>
              </a:spcBef>
              <a:buSzTx/>
              <a:buFontTx/>
              <a:buNone/>
              <a:defRPr sz="1969">
                <a:solidFill>
                  <a:srgbClr val="888888"/>
                </a:solidFill>
              </a:defRPr>
            </a:lvl4pPr>
            <a:lvl5pPr marL="0" indent="1285829">
              <a:spcBef>
                <a:spcPts val="422"/>
              </a:spcBef>
              <a:buSzTx/>
              <a:buFontTx/>
              <a:buNone/>
              <a:defRPr sz="1969">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pPr>
              <a:defRPr>
                <a:effectLst/>
              </a:defRPr>
            </a:pPr>
            <a:fld id="{86CB4B4D-7CA3-9044-876B-883B54F8677D}" type="slidenum">
              <a:t>‹nr.›</a:t>
            </a:fld>
            <a:endParaRPr/>
          </a:p>
        </p:txBody>
      </p:sp>
    </p:spTree>
    <p:extLst>
      <p:ext uri="{BB962C8B-B14F-4D97-AF65-F5344CB8AC3E}">
        <p14:creationId xmlns:p14="http://schemas.microsoft.com/office/powerpoint/2010/main" val="382386126"/>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wee objecten">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609599" y="1600200"/>
            <a:ext cx="5384801" cy="4525964"/>
          </a:xfrm>
          <a:prstGeom prst="rect">
            <a:avLst/>
          </a:prstGeom>
        </p:spPr>
        <p:txBody>
          <a:bodyPr/>
          <a:lstStyle>
            <a:lvl1pPr marL="327197" indent="-327197">
              <a:spcBef>
                <a:spcPts val="633"/>
              </a:spcBef>
              <a:defRPr sz="2672"/>
            </a:lvl1pPr>
            <a:lvl2pPr marL="639566" indent="-318108">
              <a:spcBef>
                <a:spcPts val="633"/>
              </a:spcBef>
              <a:defRPr sz="2672"/>
            </a:lvl2pPr>
            <a:lvl3pPr marL="948298" indent="-305384">
              <a:spcBef>
                <a:spcPts val="633"/>
              </a:spcBef>
              <a:defRPr sz="2672"/>
            </a:lvl3pPr>
            <a:lvl4pPr marL="1303688" indent="-339316">
              <a:spcBef>
                <a:spcPts val="633"/>
              </a:spcBef>
              <a:defRPr sz="2672"/>
            </a:lvl4pPr>
            <a:lvl5pPr marL="1625145" indent="-339316">
              <a:spcBef>
                <a:spcPts val="633"/>
              </a:spcBef>
              <a:defRPr sz="2672"/>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pPr>
              <a:defRPr>
                <a:effectLst/>
              </a:defRPr>
            </a:pPr>
            <a:fld id="{86CB4B4D-7CA3-9044-876B-883B54F8677D}" type="slidenum">
              <a:t>‹nr.›</a:t>
            </a:fld>
            <a:endParaRPr/>
          </a:p>
        </p:txBody>
      </p:sp>
    </p:spTree>
    <p:extLst>
      <p:ext uri="{BB962C8B-B14F-4D97-AF65-F5344CB8AC3E}">
        <p14:creationId xmlns:p14="http://schemas.microsoft.com/office/powerpoint/2010/main" val="183133031"/>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Vergelijking">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609599" y="1535113"/>
            <a:ext cx="5386918" cy="639763"/>
          </a:xfrm>
          <a:prstGeom prst="rect">
            <a:avLst/>
          </a:prstGeom>
        </p:spPr>
        <p:txBody>
          <a:bodyPr anchor="b"/>
          <a:lstStyle>
            <a:lvl1pPr marL="0" indent="0">
              <a:spcBef>
                <a:spcPts val="562"/>
              </a:spcBef>
              <a:buSzTx/>
              <a:buFontTx/>
              <a:buNone/>
              <a:defRPr sz="2391" b="1"/>
            </a:lvl1pPr>
            <a:lvl2pPr marL="0" indent="321457">
              <a:spcBef>
                <a:spcPts val="562"/>
              </a:spcBef>
              <a:buSzTx/>
              <a:buFontTx/>
              <a:buNone/>
              <a:defRPr sz="2391" b="1"/>
            </a:lvl2pPr>
            <a:lvl3pPr marL="0" indent="642915">
              <a:spcBef>
                <a:spcPts val="562"/>
              </a:spcBef>
              <a:buSzTx/>
              <a:buFontTx/>
              <a:buNone/>
              <a:defRPr sz="2391" b="1"/>
            </a:lvl3pPr>
            <a:lvl4pPr marL="0" indent="964372">
              <a:spcBef>
                <a:spcPts val="562"/>
              </a:spcBef>
              <a:buSzTx/>
              <a:buFontTx/>
              <a:buNone/>
              <a:defRPr sz="2391" b="1"/>
            </a:lvl4pPr>
            <a:lvl5pPr marL="0" indent="1285829">
              <a:spcBef>
                <a:spcPts val="562"/>
              </a:spcBef>
              <a:buSzTx/>
              <a:buFontTx/>
              <a:buNone/>
              <a:defRPr sz="2391" b="1"/>
            </a:lvl5pPr>
          </a:lstStyle>
          <a:p>
            <a:r>
              <a:t>Body Level One</a:t>
            </a:r>
          </a:p>
          <a:p>
            <a:pPr lvl="1"/>
            <a:r>
              <a:t>Body Level Two</a:t>
            </a:r>
          </a:p>
          <a:p>
            <a:pPr lvl="2"/>
            <a:r>
              <a:t>Body Level Three</a:t>
            </a:r>
          </a:p>
          <a:p>
            <a:pPr lvl="3"/>
            <a:r>
              <a:t>Body Level Four</a:t>
            </a:r>
          </a:p>
          <a:p>
            <a:pPr lvl="4"/>
            <a:r>
              <a:t>Body Level Five</a:t>
            </a:r>
          </a:p>
        </p:txBody>
      </p:sp>
      <p:sp>
        <p:nvSpPr>
          <p:cNvPr id="49" name="Tijdelijke aanduiding voor tekst 4"/>
          <p:cNvSpPr>
            <a:spLocks noGrp="1"/>
          </p:cNvSpPr>
          <p:nvPr>
            <p:ph type="body" sz="quarter" idx="21"/>
          </p:nvPr>
        </p:nvSpPr>
        <p:spPr>
          <a:xfrm>
            <a:off x="6193367" y="1535113"/>
            <a:ext cx="5389034" cy="639763"/>
          </a:xfrm>
          <a:prstGeom prst="rect">
            <a:avLst/>
          </a:prstGeom>
        </p:spPr>
        <p:txBody>
          <a:bodyPr anchor="b"/>
          <a:lstStyle>
            <a:lvl1pPr marL="0" indent="0">
              <a:spcBef>
                <a:spcPts val="562"/>
              </a:spcBef>
              <a:buSzTx/>
              <a:buFontTx/>
              <a:buNone/>
              <a:defRPr sz="3400" b="1"/>
            </a:lvl1pPr>
          </a:lstStyle>
          <a:p>
            <a:pPr marL="0" indent="0">
              <a:spcBef>
                <a:spcPts val="800"/>
              </a:spcBef>
              <a:buSzTx/>
              <a:buFontTx/>
              <a:buNone/>
              <a:defRPr sz="3400" b="1"/>
            </a:pPr>
            <a:endParaRPr/>
          </a:p>
        </p:txBody>
      </p:sp>
      <p:sp>
        <p:nvSpPr>
          <p:cNvPr id="50" name="Slide Number"/>
          <p:cNvSpPr txBox="1">
            <a:spLocks noGrp="1"/>
          </p:cNvSpPr>
          <p:nvPr>
            <p:ph type="sldNum" sz="quarter" idx="2"/>
          </p:nvPr>
        </p:nvSpPr>
        <p:spPr>
          <a:prstGeom prst="rect">
            <a:avLst/>
          </a:prstGeom>
        </p:spPr>
        <p:txBody>
          <a:bodyPr/>
          <a:lstStyle/>
          <a:p>
            <a:pPr>
              <a:defRPr>
                <a:effectLst/>
              </a:defRPr>
            </a:pPr>
            <a:fld id="{86CB4B4D-7CA3-9044-876B-883B54F8677D}" type="slidenum">
              <a:t>‹nr.›</a:t>
            </a:fld>
            <a:endParaRPr/>
          </a:p>
        </p:txBody>
      </p:sp>
    </p:spTree>
    <p:extLst>
      <p:ext uri="{BB962C8B-B14F-4D97-AF65-F5344CB8AC3E}">
        <p14:creationId xmlns:p14="http://schemas.microsoft.com/office/powerpoint/2010/main" val="817379978"/>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Alleen titel">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pPr>
              <a:defRPr>
                <a:effectLst/>
              </a:defRPr>
            </a:pPr>
            <a:fld id="{86CB4B4D-7CA3-9044-876B-883B54F8677D}" type="slidenum">
              <a:t>‹nr.›</a:t>
            </a:fld>
            <a:endParaRPr/>
          </a:p>
        </p:txBody>
      </p:sp>
    </p:spTree>
    <p:extLst>
      <p:ext uri="{BB962C8B-B14F-4D97-AF65-F5344CB8AC3E}">
        <p14:creationId xmlns:p14="http://schemas.microsoft.com/office/powerpoint/2010/main" val="3067425802"/>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Leeg">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pPr>
              <a:defRPr>
                <a:effectLst/>
              </a:defRPr>
            </a:pPr>
            <a:fld id="{86CB4B4D-7CA3-9044-876B-883B54F8677D}" type="slidenum">
              <a:t>‹nr.›</a:t>
            </a:fld>
            <a:endParaRPr/>
          </a:p>
        </p:txBody>
      </p:sp>
    </p:spTree>
    <p:extLst>
      <p:ext uri="{BB962C8B-B14F-4D97-AF65-F5344CB8AC3E}">
        <p14:creationId xmlns:p14="http://schemas.microsoft.com/office/powerpoint/2010/main" val="3085683847"/>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Inhoud met bijschrift">
    <p:spTree>
      <p:nvGrpSpPr>
        <p:cNvPr id="1" name=""/>
        <p:cNvGrpSpPr/>
        <p:nvPr/>
      </p:nvGrpSpPr>
      <p:grpSpPr>
        <a:xfrm>
          <a:off x="0" y="0"/>
          <a:ext cx="0" cy="0"/>
          <a:chOff x="0" y="0"/>
          <a:chExt cx="0" cy="0"/>
        </a:xfrm>
      </p:grpSpPr>
      <p:sp>
        <p:nvSpPr>
          <p:cNvPr id="72" name="Title Text"/>
          <p:cNvSpPr txBox="1">
            <a:spLocks noGrp="1"/>
          </p:cNvSpPr>
          <p:nvPr>
            <p:ph type="title"/>
          </p:nvPr>
        </p:nvSpPr>
        <p:spPr>
          <a:xfrm>
            <a:off x="609600" y="273050"/>
            <a:ext cx="4011085" cy="1162050"/>
          </a:xfrm>
          <a:prstGeom prst="rect">
            <a:avLst/>
          </a:prstGeom>
        </p:spPr>
        <p:txBody>
          <a:bodyPr anchor="b"/>
          <a:lstStyle>
            <a:lvl1pPr algn="l">
              <a:defRPr sz="1969" cap="none">
                <a:solidFill>
                  <a:srgbClr val="000000"/>
                </a:solidFill>
                <a:latin typeface="+mj-lt"/>
                <a:ea typeface="+mj-ea"/>
                <a:cs typeface="+mj-cs"/>
                <a:sym typeface="Calibri"/>
              </a:defRPr>
            </a:lvl1pPr>
          </a:lstStyle>
          <a:p>
            <a:r>
              <a:t>Title Text</a:t>
            </a:r>
          </a:p>
        </p:txBody>
      </p:sp>
      <p:sp>
        <p:nvSpPr>
          <p:cNvPr id="73" name="Body Level One…"/>
          <p:cNvSpPr txBox="1">
            <a:spLocks noGrp="1"/>
          </p:cNvSpPr>
          <p:nvPr>
            <p:ph type="body" idx="1"/>
          </p:nvPr>
        </p:nvSpPr>
        <p:spPr>
          <a:xfrm>
            <a:off x="4766733" y="273050"/>
            <a:ext cx="6815668" cy="585311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ijdelijke aanduiding voor tekst 3"/>
          <p:cNvSpPr>
            <a:spLocks noGrp="1"/>
          </p:cNvSpPr>
          <p:nvPr>
            <p:ph type="body" sz="half" idx="21"/>
          </p:nvPr>
        </p:nvSpPr>
        <p:spPr>
          <a:xfrm>
            <a:off x="609600" y="1435100"/>
            <a:ext cx="4011085" cy="4691064"/>
          </a:xfrm>
          <a:prstGeom prst="rect">
            <a:avLst/>
          </a:prstGeom>
        </p:spPr>
        <p:txBody>
          <a:bodyPr/>
          <a:lstStyle>
            <a:lvl1pPr marL="0" indent="0">
              <a:spcBef>
                <a:spcPts val="281"/>
              </a:spcBef>
              <a:buSzTx/>
              <a:buFontTx/>
              <a:buNone/>
              <a:defRPr sz="1800"/>
            </a:lvl1pPr>
          </a:lstStyle>
          <a:p>
            <a:pPr marL="0" indent="0">
              <a:spcBef>
                <a:spcPts val="400"/>
              </a:spcBef>
              <a:buSzTx/>
              <a:buFontTx/>
              <a:buNone/>
              <a:defRPr sz="1800"/>
            </a:pPr>
            <a:endParaRPr/>
          </a:p>
        </p:txBody>
      </p:sp>
      <p:sp>
        <p:nvSpPr>
          <p:cNvPr id="75" name="Slide Number"/>
          <p:cNvSpPr txBox="1">
            <a:spLocks noGrp="1"/>
          </p:cNvSpPr>
          <p:nvPr>
            <p:ph type="sldNum" sz="quarter" idx="2"/>
          </p:nvPr>
        </p:nvSpPr>
        <p:spPr>
          <a:prstGeom prst="rect">
            <a:avLst/>
          </a:prstGeom>
        </p:spPr>
        <p:txBody>
          <a:bodyPr/>
          <a:lstStyle/>
          <a:p>
            <a:pPr>
              <a:defRPr>
                <a:effectLst/>
              </a:defRPr>
            </a:pPr>
            <a:fld id="{86CB4B4D-7CA3-9044-876B-883B54F8677D}" type="slidenum">
              <a:t>‹nr.›</a:t>
            </a:fld>
            <a:endParaRPr/>
          </a:p>
        </p:txBody>
      </p:sp>
    </p:spTree>
    <p:extLst>
      <p:ext uri="{BB962C8B-B14F-4D97-AF65-F5344CB8AC3E}">
        <p14:creationId xmlns:p14="http://schemas.microsoft.com/office/powerpoint/2010/main" val="105763046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15F0A-DDF6-4407-709F-9352D98F427A}"/>
              </a:ext>
            </a:extLst>
          </p:cNvPr>
          <p:cNvSpPr>
            <a:spLocks noGrp="1"/>
          </p:cNvSpPr>
          <p:nvPr>
            <p:ph type="title"/>
          </p:nvPr>
        </p:nvSpPr>
        <p:spPr/>
        <p:txBody>
          <a:bodyPr/>
          <a:lstStyle/>
          <a:p>
            <a:r>
              <a:rPr lang="en-US"/>
              <a:t>Click to edit Master title style</a:t>
            </a:r>
            <a:endParaRPr lang="LID4096"/>
          </a:p>
        </p:txBody>
      </p:sp>
      <p:sp>
        <p:nvSpPr>
          <p:cNvPr id="3" name="Content Placeholder 2">
            <a:extLst>
              <a:ext uri="{FF2B5EF4-FFF2-40B4-BE49-F238E27FC236}">
                <a16:creationId xmlns:a16="http://schemas.microsoft.com/office/drawing/2014/main" id="{55A363D9-D925-2C55-DF2A-34900E242B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CA006402-3D63-3ACD-6ADD-F9CC191FF21F}"/>
              </a:ext>
            </a:extLst>
          </p:cNvPr>
          <p:cNvSpPr>
            <a:spLocks noGrp="1"/>
          </p:cNvSpPr>
          <p:nvPr>
            <p:ph type="dt" sz="half" idx="10"/>
          </p:nvPr>
        </p:nvSpPr>
        <p:spPr/>
        <p:txBody>
          <a:bodyPr/>
          <a:lstStyle/>
          <a:p>
            <a:fld id="{F78BFD51-BE2D-4222-92EC-B755F523A3D7}" type="datetimeFigureOut">
              <a:rPr lang="LID4096" smtClean="0"/>
              <a:t>01/13/2026</a:t>
            </a:fld>
            <a:endParaRPr lang="LID4096"/>
          </a:p>
        </p:txBody>
      </p:sp>
      <p:sp>
        <p:nvSpPr>
          <p:cNvPr id="5" name="Footer Placeholder 4">
            <a:extLst>
              <a:ext uri="{FF2B5EF4-FFF2-40B4-BE49-F238E27FC236}">
                <a16:creationId xmlns:a16="http://schemas.microsoft.com/office/drawing/2014/main" id="{2970CC2B-D52A-398A-E0D9-4A13FCF177FB}"/>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9C591870-A9C3-AFAE-C051-DAC0D94C10CD}"/>
              </a:ext>
            </a:extLst>
          </p:cNvPr>
          <p:cNvSpPr>
            <a:spLocks noGrp="1"/>
          </p:cNvSpPr>
          <p:nvPr>
            <p:ph type="sldNum" sz="quarter" idx="12"/>
          </p:nvPr>
        </p:nvSpPr>
        <p:spPr/>
        <p:txBody>
          <a:bodyPr/>
          <a:lstStyle/>
          <a:p>
            <a:fld id="{43AF733E-B287-450F-9ADF-C198EE29F8ED}" type="slidenum">
              <a:rPr lang="LID4096" smtClean="0"/>
              <a:t>‹nr.›</a:t>
            </a:fld>
            <a:endParaRPr lang="LID4096"/>
          </a:p>
        </p:txBody>
      </p:sp>
    </p:spTree>
    <p:extLst>
      <p:ext uri="{BB962C8B-B14F-4D97-AF65-F5344CB8AC3E}">
        <p14:creationId xmlns:p14="http://schemas.microsoft.com/office/powerpoint/2010/main" val="13080754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Afbeelding met bijschrift">
    <p:spTree>
      <p:nvGrpSpPr>
        <p:cNvPr id="1" name=""/>
        <p:cNvGrpSpPr/>
        <p:nvPr/>
      </p:nvGrpSpPr>
      <p:grpSpPr>
        <a:xfrm>
          <a:off x="0" y="0"/>
          <a:ext cx="0" cy="0"/>
          <a:chOff x="0" y="0"/>
          <a:chExt cx="0" cy="0"/>
        </a:xfrm>
      </p:grpSpPr>
      <p:sp>
        <p:nvSpPr>
          <p:cNvPr id="82" name="Title Text"/>
          <p:cNvSpPr txBox="1">
            <a:spLocks noGrp="1"/>
          </p:cNvSpPr>
          <p:nvPr>
            <p:ph type="title"/>
          </p:nvPr>
        </p:nvSpPr>
        <p:spPr>
          <a:xfrm>
            <a:off x="2389717" y="4800600"/>
            <a:ext cx="7315202" cy="566739"/>
          </a:xfrm>
          <a:prstGeom prst="rect">
            <a:avLst/>
          </a:prstGeom>
        </p:spPr>
        <p:txBody>
          <a:bodyPr anchor="b"/>
          <a:lstStyle>
            <a:lvl1pPr algn="l">
              <a:defRPr sz="1969" cap="none">
                <a:solidFill>
                  <a:srgbClr val="000000"/>
                </a:solidFill>
                <a:latin typeface="+mj-lt"/>
                <a:ea typeface="+mj-ea"/>
                <a:cs typeface="+mj-cs"/>
                <a:sym typeface="Calibri"/>
              </a:defRPr>
            </a:lvl1pPr>
          </a:lstStyle>
          <a:p>
            <a:r>
              <a:t>Title Text</a:t>
            </a:r>
          </a:p>
        </p:txBody>
      </p:sp>
      <p:sp>
        <p:nvSpPr>
          <p:cNvPr id="83" name="Tijdelijke aanduiding voor afbeelding 2"/>
          <p:cNvSpPr>
            <a:spLocks noGrp="1"/>
          </p:cNvSpPr>
          <p:nvPr>
            <p:ph type="pic" sz="half" idx="21"/>
          </p:nvPr>
        </p:nvSpPr>
        <p:spPr>
          <a:xfrm>
            <a:off x="2389717" y="612775"/>
            <a:ext cx="7315202" cy="4114801"/>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2389717" y="5367338"/>
            <a:ext cx="7315202" cy="804862"/>
          </a:xfrm>
          <a:prstGeom prst="rect">
            <a:avLst/>
          </a:prstGeom>
        </p:spPr>
        <p:txBody>
          <a:bodyPr/>
          <a:lstStyle>
            <a:lvl1pPr marL="0" indent="0">
              <a:spcBef>
                <a:spcPts val="281"/>
              </a:spcBef>
              <a:buSzTx/>
              <a:buFontTx/>
              <a:buNone/>
              <a:defRPr sz="1266"/>
            </a:lvl1pPr>
            <a:lvl2pPr marL="0" indent="321457">
              <a:spcBef>
                <a:spcPts val="281"/>
              </a:spcBef>
              <a:buSzTx/>
              <a:buFontTx/>
              <a:buNone/>
              <a:defRPr sz="1266"/>
            </a:lvl2pPr>
            <a:lvl3pPr marL="0" indent="642915">
              <a:spcBef>
                <a:spcPts val="281"/>
              </a:spcBef>
              <a:buSzTx/>
              <a:buFontTx/>
              <a:buNone/>
              <a:defRPr sz="1266"/>
            </a:lvl3pPr>
            <a:lvl4pPr marL="0" indent="964372">
              <a:spcBef>
                <a:spcPts val="281"/>
              </a:spcBef>
              <a:buSzTx/>
              <a:buFontTx/>
              <a:buNone/>
              <a:defRPr sz="1266"/>
            </a:lvl4pPr>
            <a:lvl5pPr marL="0" indent="1285829">
              <a:spcBef>
                <a:spcPts val="281"/>
              </a:spcBef>
              <a:buSzTx/>
              <a:buFontTx/>
              <a:buNone/>
              <a:defRPr sz="1266"/>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pPr>
              <a:defRPr>
                <a:effectLst/>
              </a:defRPr>
            </a:pPr>
            <a:fld id="{86CB4B4D-7CA3-9044-876B-883B54F8677D}" type="slidenum">
              <a:t>‹nr.›</a:t>
            </a:fld>
            <a:endParaRPr/>
          </a:p>
        </p:txBody>
      </p:sp>
    </p:spTree>
    <p:extLst>
      <p:ext uri="{BB962C8B-B14F-4D97-AF65-F5344CB8AC3E}">
        <p14:creationId xmlns:p14="http://schemas.microsoft.com/office/powerpoint/2010/main" val="144121482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A2B6E-8E0C-E766-E403-8C950B4ECD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ID4096"/>
          </a:p>
        </p:txBody>
      </p:sp>
      <p:sp>
        <p:nvSpPr>
          <p:cNvPr id="3" name="Text Placeholder 2">
            <a:extLst>
              <a:ext uri="{FF2B5EF4-FFF2-40B4-BE49-F238E27FC236}">
                <a16:creationId xmlns:a16="http://schemas.microsoft.com/office/drawing/2014/main" id="{DD172C8E-6366-990D-5045-252AD75025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C4C342-1A05-3C6E-962C-0C4A0BE93CC0}"/>
              </a:ext>
            </a:extLst>
          </p:cNvPr>
          <p:cNvSpPr>
            <a:spLocks noGrp="1"/>
          </p:cNvSpPr>
          <p:nvPr>
            <p:ph type="dt" sz="half" idx="10"/>
          </p:nvPr>
        </p:nvSpPr>
        <p:spPr/>
        <p:txBody>
          <a:bodyPr/>
          <a:lstStyle/>
          <a:p>
            <a:fld id="{F78BFD51-BE2D-4222-92EC-B755F523A3D7}" type="datetimeFigureOut">
              <a:rPr lang="LID4096" smtClean="0"/>
              <a:t>01/13/2026</a:t>
            </a:fld>
            <a:endParaRPr lang="LID4096"/>
          </a:p>
        </p:txBody>
      </p:sp>
      <p:sp>
        <p:nvSpPr>
          <p:cNvPr id="5" name="Footer Placeholder 4">
            <a:extLst>
              <a:ext uri="{FF2B5EF4-FFF2-40B4-BE49-F238E27FC236}">
                <a16:creationId xmlns:a16="http://schemas.microsoft.com/office/drawing/2014/main" id="{6415DACB-2812-E4B8-1E53-C11A0D8508DC}"/>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98B8EFFE-87DA-6AB9-52CB-3C29F68B7E24}"/>
              </a:ext>
            </a:extLst>
          </p:cNvPr>
          <p:cNvSpPr>
            <a:spLocks noGrp="1"/>
          </p:cNvSpPr>
          <p:nvPr>
            <p:ph type="sldNum" sz="quarter" idx="12"/>
          </p:nvPr>
        </p:nvSpPr>
        <p:spPr/>
        <p:txBody>
          <a:bodyPr/>
          <a:lstStyle/>
          <a:p>
            <a:fld id="{43AF733E-B287-450F-9ADF-C198EE29F8ED}" type="slidenum">
              <a:rPr lang="LID4096" smtClean="0"/>
              <a:t>‹nr.›</a:t>
            </a:fld>
            <a:endParaRPr lang="LID4096"/>
          </a:p>
        </p:txBody>
      </p:sp>
    </p:spTree>
    <p:extLst>
      <p:ext uri="{BB962C8B-B14F-4D97-AF65-F5344CB8AC3E}">
        <p14:creationId xmlns:p14="http://schemas.microsoft.com/office/powerpoint/2010/main" val="1248568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12DEF-1B1C-CB20-D1FD-528E0649CC93}"/>
              </a:ext>
            </a:extLst>
          </p:cNvPr>
          <p:cNvSpPr>
            <a:spLocks noGrp="1"/>
          </p:cNvSpPr>
          <p:nvPr>
            <p:ph type="title"/>
          </p:nvPr>
        </p:nvSpPr>
        <p:spPr/>
        <p:txBody>
          <a:bodyPr/>
          <a:lstStyle/>
          <a:p>
            <a:r>
              <a:rPr lang="en-US"/>
              <a:t>Click to edit Master title style</a:t>
            </a:r>
            <a:endParaRPr lang="LID4096"/>
          </a:p>
        </p:txBody>
      </p:sp>
      <p:sp>
        <p:nvSpPr>
          <p:cNvPr id="3" name="Content Placeholder 2">
            <a:extLst>
              <a:ext uri="{FF2B5EF4-FFF2-40B4-BE49-F238E27FC236}">
                <a16:creationId xmlns:a16="http://schemas.microsoft.com/office/drawing/2014/main" id="{F439C63A-1237-4142-E470-A85344306F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Content Placeholder 3">
            <a:extLst>
              <a:ext uri="{FF2B5EF4-FFF2-40B4-BE49-F238E27FC236}">
                <a16:creationId xmlns:a16="http://schemas.microsoft.com/office/drawing/2014/main" id="{BCCC231E-667E-6787-2CA6-48A2E5344B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Date Placeholder 4">
            <a:extLst>
              <a:ext uri="{FF2B5EF4-FFF2-40B4-BE49-F238E27FC236}">
                <a16:creationId xmlns:a16="http://schemas.microsoft.com/office/drawing/2014/main" id="{D555F2D7-F8A2-1DC0-5FE0-139D8BC61DDB}"/>
              </a:ext>
            </a:extLst>
          </p:cNvPr>
          <p:cNvSpPr>
            <a:spLocks noGrp="1"/>
          </p:cNvSpPr>
          <p:nvPr>
            <p:ph type="dt" sz="half" idx="10"/>
          </p:nvPr>
        </p:nvSpPr>
        <p:spPr/>
        <p:txBody>
          <a:bodyPr/>
          <a:lstStyle/>
          <a:p>
            <a:fld id="{F78BFD51-BE2D-4222-92EC-B755F523A3D7}" type="datetimeFigureOut">
              <a:rPr lang="LID4096" smtClean="0"/>
              <a:t>01/13/2026</a:t>
            </a:fld>
            <a:endParaRPr lang="LID4096"/>
          </a:p>
        </p:txBody>
      </p:sp>
      <p:sp>
        <p:nvSpPr>
          <p:cNvPr id="6" name="Footer Placeholder 5">
            <a:extLst>
              <a:ext uri="{FF2B5EF4-FFF2-40B4-BE49-F238E27FC236}">
                <a16:creationId xmlns:a16="http://schemas.microsoft.com/office/drawing/2014/main" id="{F66EC3E0-5C0E-B14A-CE4E-4E7924482931}"/>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67423783-442C-1EE9-F3A6-FF6366191D37}"/>
              </a:ext>
            </a:extLst>
          </p:cNvPr>
          <p:cNvSpPr>
            <a:spLocks noGrp="1"/>
          </p:cNvSpPr>
          <p:nvPr>
            <p:ph type="sldNum" sz="quarter" idx="12"/>
          </p:nvPr>
        </p:nvSpPr>
        <p:spPr/>
        <p:txBody>
          <a:bodyPr/>
          <a:lstStyle/>
          <a:p>
            <a:fld id="{43AF733E-B287-450F-9ADF-C198EE29F8ED}" type="slidenum">
              <a:rPr lang="LID4096" smtClean="0"/>
              <a:t>‹nr.›</a:t>
            </a:fld>
            <a:endParaRPr lang="LID4096"/>
          </a:p>
        </p:txBody>
      </p:sp>
    </p:spTree>
    <p:extLst>
      <p:ext uri="{BB962C8B-B14F-4D97-AF65-F5344CB8AC3E}">
        <p14:creationId xmlns:p14="http://schemas.microsoft.com/office/powerpoint/2010/main" val="700729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A5030-AB64-56BF-D4EC-FC3F00F5F4AF}"/>
              </a:ext>
            </a:extLst>
          </p:cNvPr>
          <p:cNvSpPr>
            <a:spLocks noGrp="1"/>
          </p:cNvSpPr>
          <p:nvPr>
            <p:ph type="title"/>
          </p:nvPr>
        </p:nvSpPr>
        <p:spPr>
          <a:xfrm>
            <a:off x="839788" y="365125"/>
            <a:ext cx="10515600" cy="1325563"/>
          </a:xfrm>
        </p:spPr>
        <p:txBody>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54D53EDB-47E0-6401-DD05-002A267CD1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3602DE-0868-44E1-CD0C-D01FF05B18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Text Placeholder 4">
            <a:extLst>
              <a:ext uri="{FF2B5EF4-FFF2-40B4-BE49-F238E27FC236}">
                <a16:creationId xmlns:a16="http://schemas.microsoft.com/office/drawing/2014/main" id="{66BD4E63-0D86-4C29-8D33-8918541F8F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27BD76-C969-B288-6C9A-D5800C805E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7" name="Date Placeholder 6">
            <a:extLst>
              <a:ext uri="{FF2B5EF4-FFF2-40B4-BE49-F238E27FC236}">
                <a16:creationId xmlns:a16="http://schemas.microsoft.com/office/drawing/2014/main" id="{908203F0-1022-3FD4-590B-91D46CA051C7}"/>
              </a:ext>
            </a:extLst>
          </p:cNvPr>
          <p:cNvSpPr>
            <a:spLocks noGrp="1"/>
          </p:cNvSpPr>
          <p:nvPr>
            <p:ph type="dt" sz="half" idx="10"/>
          </p:nvPr>
        </p:nvSpPr>
        <p:spPr/>
        <p:txBody>
          <a:bodyPr/>
          <a:lstStyle/>
          <a:p>
            <a:fld id="{F78BFD51-BE2D-4222-92EC-B755F523A3D7}" type="datetimeFigureOut">
              <a:rPr lang="LID4096" smtClean="0"/>
              <a:t>01/13/2026</a:t>
            </a:fld>
            <a:endParaRPr lang="LID4096"/>
          </a:p>
        </p:txBody>
      </p:sp>
      <p:sp>
        <p:nvSpPr>
          <p:cNvPr id="8" name="Footer Placeholder 7">
            <a:extLst>
              <a:ext uri="{FF2B5EF4-FFF2-40B4-BE49-F238E27FC236}">
                <a16:creationId xmlns:a16="http://schemas.microsoft.com/office/drawing/2014/main" id="{C44ABEA1-B45E-4AB9-D576-C1B95EF8144E}"/>
              </a:ext>
            </a:extLst>
          </p:cNvPr>
          <p:cNvSpPr>
            <a:spLocks noGrp="1"/>
          </p:cNvSpPr>
          <p:nvPr>
            <p:ph type="ftr" sz="quarter" idx="11"/>
          </p:nvPr>
        </p:nvSpPr>
        <p:spPr/>
        <p:txBody>
          <a:bodyPr/>
          <a:lstStyle/>
          <a:p>
            <a:endParaRPr lang="LID4096"/>
          </a:p>
        </p:txBody>
      </p:sp>
      <p:sp>
        <p:nvSpPr>
          <p:cNvPr id="9" name="Slide Number Placeholder 8">
            <a:extLst>
              <a:ext uri="{FF2B5EF4-FFF2-40B4-BE49-F238E27FC236}">
                <a16:creationId xmlns:a16="http://schemas.microsoft.com/office/drawing/2014/main" id="{4F722552-3EA7-6E61-3C7D-E8406C12450F}"/>
              </a:ext>
            </a:extLst>
          </p:cNvPr>
          <p:cNvSpPr>
            <a:spLocks noGrp="1"/>
          </p:cNvSpPr>
          <p:nvPr>
            <p:ph type="sldNum" sz="quarter" idx="12"/>
          </p:nvPr>
        </p:nvSpPr>
        <p:spPr/>
        <p:txBody>
          <a:bodyPr/>
          <a:lstStyle/>
          <a:p>
            <a:fld id="{43AF733E-B287-450F-9ADF-C198EE29F8ED}" type="slidenum">
              <a:rPr lang="LID4096" smtClean="0"/>
              <a:t>‹nr.›</a:t>
            </a:fld>
            <a:endParaRPr lang="LID4096"/>
          </a:p>
        </p:txBody>
      </p:sp>
    </p:spTree>
    <p:extLst>
      <p:ext uri="{BB962C8B-B14F-4D97-AF65-F5344CB8AC3E}">
        <p14:creationId xmlns:p14="http://schemas.microsoft.com/office/powerpoint/2010/main" val="2380011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BA6AB-7ABE-5F97-1057-8DB41DFA238B}"/>
              </a:ext>
            </a:extLst>
          </p:cNvPr>
          <p:cNvSpPr>
            <a:spLocks noGrp="1"/>
          </p:cNvSpPr>
          <p:nvPr>
            <p:ph type="title"/>
          </p:nvPr>
        </p:nvSpPr>
        <p:spPr/>
        <p:txBody>
          <a:bodyPr/>
          <a:lstStyle/>
          <a:p>
            <a:r>
              <a:rPr lang="en-US"/>
              <a:t>Click to edit Master title style</a:t>
            </a:r>
            <a:endParaRPr lang="LID4096"/>
          </a:p>
        </p:txBody>
      </p:sp>
      <p:sp>
        <p:nvSpPr>
          <p:cNvPr id="3" name="Date Placeholder 2">
            <a:extLst>
              <a:ext uri="{FF2B5EF4-FFF2-40B4-BE49-F238E27FC236}">
                <a16:creationId xmlns:a16="http://schemas.microsoft.com/office/drawing/2014/main" id="{3BD03F72-54F7-BA40-D7A2-45F5B1FBD004}"/>
              </a:ext>
            </a:extLst>
          </p:cNvPr>
          <p:cNvSpPr>
            <a:spLocks noGrp="1"/>
          </p:cNvSpPr>
          <p:nvPr>
            <p:ph type="dt" sz="half" idx="10"/>
          </p:nvPr>
        </p:nvSpPr>
        <p:spPr/>
        <p:txBody>
          <a:bodyPr/>
          <a:lstStyle/>
          <a:p>
            <a:fld id="{F78BFD51-BE2D-4222-92EC-B755F523A3D7}" type="datetimeFigureOut">
              <a:rPr lang="LID4096" smtClean="0"/>
              <a:t>01/13/2026</a:t>
            </a:fld>
            <a:endParaRPr lang="LID4096"/>
          </a:p>
        </p:txBody>
      </p:sp>
      <p:sp>
        <p:nvSpPr>
          <p:cNvPr id="4" name="Footer Placeholder 3">
            <a:extLst>
              <a:ext uri="{FF2B5EF4-FFF2-40B4-BE49-F238E27FC236}">
                <a16:creationId xmlns:a16="http://schemas.microsoft.com/office/drawing/2014/main" id="{0A05FF34-CA50-D63B-18FF-5FA36B698C0A}"/>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0E418F4C-80D3-8B8F-A97F-12E254B0DE3D}"/>
              </a:ext>
            </a:extLst>
          </p:cNvPr>
          <p:cNvSpPr>
            <a:spLocks noGrp="1"/>
          </p:cNvSpPr>
          <p:nvPr>
            <p:ph type="sldNum" sz="quarter" idx="12"/>
          </p:nvPr>
        </p:nvSpPr>
        <p:spPr/>
        <p:txBody>
          <a:bodyPr/>
          <a:lstStyle/>
          <a:p>
            <a:fld id="{43AF733E-B287-450F-9ADF-C198EE29F8ED}" type="slidenum">
              <a:rPr lang="LID4096" smtClean="0"/>
              <a:t>‹nr.›</a:t>
            </a:fld>
            <a:endParaRPr lang="LID4096"/>
          </a:p>
        </p:txBody>
      </p:sp>
    </p:spTree>
    <p:extLst>
      <p:ext uri="{BB962C8B-B14F-4D97-AF65-F5344CB8AC3E}">
        <p14:creationId xmlns:p14="http://schemas.microsoft.com/office/powerpoint/2010/main" val="377752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DF8738-5DA4-C6B7-4C7C-D13F5A4C3941}"/>
              </a:ext>
            </a:extLst>
          </p:cNvPr>
          <p:cNvSpPr>
            <a:spLocks noGrp="1"/>
          </p:cNvSpPr>
          <p:nvPr>
            <p:ph type="dt" sz="half" idx="10"/>
          </p:nvPr>
        </p:nvSpPr>
        <p:spPr/>
        <p:txBody>
          <a:bodyPr/>
          <a:lstStyle/>
          <a:p>
            <a:fld id="{F78BFD51-BE2D-4222-92EC-B755F523A3D7}" type="datetimeFigureOut">
              <a:rPr lang="LID4096" smtClean="0"/>
              <a:t>01/13/2026</a:t>
            </a:fld>
            <a:endParaRPr lang="LID4096"/>
          </a:p>
        </p:txBody>
      </p:sp>
      <p:sp>
        <p:nvSpPr>
          <p:cNvPr id="3" name="Footer Placeholder 2">
            <a:extLst>
              <a:ext uri="{FF2B5EF4-FFF2-40B4-BE49-F238E27FC236}">
                <a16:creationId xmlns:a16="http://schemas.microsoft.com/office/drawing/2014/main" id="{8F99F1E7-1695-DCB9-65C7-D16B515A025C}"/>
              </a:ext>
            </a:extLst>
          </p:cNvPr>
          <p:cNvSpPr>
            <a:spLocks noGrp="1"/>
          </p:cNvSpPr>
          <p:nvPr>
            <p:ph type="ftr" sz="quarter" idx="11"/>
          </p:nvPr>
        </p:nvSpPr>
        <p:spPr/>
        <p:txBody>
          <a:bodyPr/>
          <a:lstStyle/>
          <a:p>
            <a:endParaRPr lang="LID4096"/>
          </a:p>
        </p:txBody>
      </p:sp>
      <p:sp>
        <p:nvSpPr>
          <p:cNvPr id="4" name="Slide Number Placeholder 3">
            <a:extLst>
              <a:ext uri="{FF2B5EF4-FFF2-40B4-BE49-F238E27FC236}">
                <a16:creationId xmlns:a16="http://schemas.microsoft.com/office/drawing/2014/main" id="{41229CDE-2AFC-4F2D-EF93-73CF922D19C3}"/>
              </a:ext>
            </a:extLst>
          </p:cNvPr>
          <p:cNvSpPr>
            <a:spLocks noGrp="1"/>
          </p:cNvSpPr>
          <p:nvPr>
            <p:ph type="sldNum" sz="quarter" idx="12"/>
          </p:nvPr>
        </p:nvSpPr>
        <p:spPr/>
        <p:txBody>
          <a:bodyPr/>
          <a:lstStyle/>
          <a:p>
            <a:fld id="{43AF733E-B287-450F-9ADF-C198EE29F8ED}" type="slidenum">
              <a:rPr lang="LID4096" smtClean="0"/>
              <a:t>‹nr.›</a:t>
            </a:fld>
            <a:endParaRPr lang="LID4096"/>
          </a:p>
        </p:txBody>
      </p:sp>
    </p:spTree>
    <p:extLst>
      <p:ext uri="{BB962C8B-B14F-4D97-AF65-F5344CB8AC3E}">
        <p14:creationId xmlns:p14="http://schemas.microsoft.com/office/powerpoint/2010/main" val="95152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0726B-333A-CAB9-E6EC-2EDE23E700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ID4096"/>
          </a:p>
        </p:txBody>
      </p:sp>
      <p:sp>
        <p:nvSpPr>
          <p:cNvPr id="3" name="Content Placeholder 2">
            <a:extLst>
              <a:ext uri="{FF2B5EF4-FFF2-40B4-BE49-F238E27FC236}">
                <a16:creationId xmlns:a16="http://schemas.microsoft.com/office/drawing/2014/main" id="{7F0EAFFC-132E-4FA0-5786-556BF78D39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Text Placeholder 3">
            <a:extLst>
              <a:ext uri="{FF2B5EF4-FFF2-40B4-BE49-F238E27FC236}">
                <a16:creationId xmlns:a16="http://schemas.microsoft.com/office/drawing/2014/main" id="{88929A0D-2D70-6C9D-3042-C086174791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4B684B-7125-9692-57DA-0D74278A96B7}"/>
              </a:ext>
            </a:extLst>
          </p:cNvPr>
          <p:cNvSpPr>
            <a:spLocks noGrp="1"/>
          </p:cNvSpPr>
          <p:nvPr>
            <p:ph type="dt" sz="half" idx="10"/>
          </p:nvPr>
        </p:nvSpPr>
        <p:spPr/>
        <p:txBody>
          <a:bodyPr/>
          <a:lstStyle/>
          <a:p>
            <a:fld id="{F78BFD51-BE2D-4222-92EC-B755F523A3D7}" type="datetimeFigureOut">
              <a:rPr lang="LID4096" smtClean="0"/>
              <a:t>01/13/2026</a:t>
            </a:fld>
            <a:endParaRPr lang="LID4096"/>
          </a:p>
        </p:txBody>
      </p:sp>
      <p:sp>
        <p:nvSpPr>
          <p:cNvPr id="6" name="Footer Placeholder 5">
            <a:extLst>
              <a:ext uri="{FF2B5EF4-FFF2-40B4-BE49-F238E27FC236}">
                <a16:creationId xmlns:a16="http://schemas.microsoft.com/office/drawing/2014/main" id="{0338BE6E-7CD3-CEF4-B68D-6F426030BB17}"/>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A028F150-F795-95BA-314F-E73450E8B055}"/>
              </a:ext>
            </a:extLst>
          </p:cNvPr>
          <p:cNvSpPr>
            <a:spLocks noGrp="1"/>
          </p:cNvSpPr>
          <p:nvPr>
            <p:ph type="sldNum" sz="quarter" idx="12"/>
          </p:nvPr>
        </p:nvSpPr>
        <p:spPr/>
        <p:txBody>
          <a:bodyPr/>
          <a:lstStyle/>
          <a:p>
            <a:fld id="{43AF733E-B287-450F-9ADF-C198EE29F8ED}" type="slidenum">
              <a:rPr lang="LID4096" smtClean="0"/>
              <a:t>‹nr.›</a:t>
            </a:fld>
            <a:endParaRPr lang="LID4096"/>
          </a:p>
        </p:txBody>
      </p:sp>
    </p:spTree>
    <p:extLst>
      <p:ext uri="{BB962C8B-B14F-4D97-AF65-F5344CB8AC3E}">
        <p14:creationId xmlns:p14="http://schemas.microsoft.com/office/powerpoint/2010/main" val="1695039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ED0C0-5BBD-720D-AD8C-7DA6E7DD84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ID4096"/>
          </a:p>
        </p:txBody>
      </p:sp>
      <p:sp>
        <p:nvSpPr>
          <p:cNvPr id="3" name="Picture Placeholder 2">
            <a:extLst>
              <a:ext uri="{FF2B5EF4-FFF2-40B4-BE49-F238E27FC236}">
                <a16:creationId xmlns:a16="http://schemas.microsoft.com/office/drawing/2014/main" id="{D0212621-ACDD-C0A7-38BD-6EE2273401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ID4096"/>
          </a:p>
        </p:txBody>
      </p:sp>
      <p:sp>
        <p:nvSpPr>
          <p:cNvPr id="4" name="Text Placeholder 3">
            <a:extLst>
              <a:ext uri="{FF2B5EF4-FFF2-40B4-BE49-F238E27FC236}">
                <a16:creationId xmlns:a16="http://schemas.microsoft.com/office/drawing/2014/main" id="{740C31EA-B7BC-C150-964A-E93D04C584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85A2C7-3C21-1C4F-1B2F-A7E5A517E314}"/>
              </a:ext>
            </a:extLst>
          </p:cNvPr>
          <p:cNvSpPr>
            <a:spLocks noGrp="1"/>
          </p:cNvSpPr>
          <p:nvPr>
            <p:ph type="dt" sz="half" idx="10"/>
          </p:nvPr>
        </p:nvSpPr>
        <p:spPr/>
        <p:txBody>
          <a:bodyPr/>
          <a:lstStyle/>
          <a:p>
            <a:fld id="{F78BFD51-BE2D-4222-92EC-B755F523A3D7}" type="datetimeFigureOut">
              <a:rPr lang="LID4096" smtClean="0"/>
              <a:t>01/13/2026</a:t>
            </a:fld>
            <a:endParaRPr lang="LID4096"/>
          </a:p>
        </p:txBody>
      </p:sp>
      <p:sp>
        <p:nvSpPr>
          <p:cNvPr id="6" name="Footer Placeholder 5">
            <a:extLst>
              <a:ext uri="{FF2B5EF4-FFF2-40B4-BE49-F238E27FC236}">
                <a16:creationId xmlns:a16="http://schemas.microsoft.com/office/drawing/2014/main" id="{E9795A42-D184-20FB-4242-A7EED4B01EBD}"/>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DB531FA9-F144-EF9E-FDBF-53797CC470BC}"/>
              </a:ext>
            </a:extLst>
          </p:cNvPr>
          <p:cNvSpPr>
            <a:spLocks noGrp="1"/>
          </p:cNvSpPr>
          <p:nvPr>
            <p:ph type="sldNum" sz="quarter" idx="12"/>
          </p:nvPr>
        </p:nvSpPr>
        <p:spPr/>
        <p:txBody>
          <a:bodyPr/>
          <a:lstStyle/>
          <a:p>
            <a:fld id="{43AF733E-B287-450F-9ADF-C198EE29F8ED}" type="slidenum">
              <a:rPr lang="LID4096" smtClean="0"/>
              <a:t>‹nr.›</a:t>
            </a:fld>
            <a:endParaRPr lang="LID4096"/>
          </a:p>
        </p:txBody>
      </p:sp>
    </p:spTree>
    <p:extLst>
      <p:ext uri="{BB962C8B-B14F-4D97-AF65-F5344CB8AC3E}">
        <p14:creationId xmlns:p14="http://schemas.microsoft.com/office/powerpoint/2010/main" val="3802521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05A299-B6B9-A1BC-6069-93D520AF2A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16E89218-3CC4-D58F-FB64-04FDC61F28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E811FB75-F5EA-235E-69D5-A70CDFB240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8BFD51-BE2D-4222-92EC-B755F523A3D7}" type="datetimeFigureOut">
              <a:rPr lang="LID4096" smtClean="0"/>
              <a:t>01/13/2026</a:t>
            </a:fld>
            <a:endParaRPr lang="LID4096"/>
          </a:p>
        </p:txBody>
      </p:sp>
      <p:sp>
        <p:nvSpPr>
          <p:cNvPr id="5" name="Footer Placeholder 4">
            <a:extLst>
              <a:ext uri="{FF2B5EF4-FFF2-40B4-BE49-F238E27FC236}">
                <a16:creationId xmlns:a16="http://schemas.microsoft.com/office/drawing/2014/main" id="{A5770918-7BD4-4891-7210-1D8EF4DA72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ID4096"/>
          </a:p>
        </p:txBody>
      </p:sp>
      <p:sp>
        <p:nvSpPr>
          <p:cNvPr id="6" name="Slide Number Placeholder 5">
            <a:extLst>
              <a:ext uri="{FF2B5EF4-FFF2-40B4-BE49-F238E27FC236}">
                <a16:creationId xmlns:a16="http://schemas.microsoft.com/office/drawing/2014/main" id="{C0FFB619-A1E2-CE53-A695-8EBA05AE55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AF733E-B287-450F-9ADF-C198EE29F8ED}" type="slidenum">
              <a:rPr lang="LID4096" smtClean="0"/>
              <a:t>‹nr.›</a:t>
            </a:fld>
            <a:endParaRPr lang="LID4096"/>
          </a:p>
        </p:txBody>
      </p:sp>
    </p:spTree>
    <p:extLst>
      <p:ext uri="{BB962C8B-B14F-4D97-AF65-F5344CB8AC3E}">
        <p14:creationId xmlns:p14="http://schemas.microsoft.com/office/powerpoint/2010/main" val="27962983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599" y="274638"/>
            <a:ext cx="10972802" cy="1143001"/>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nchor="ctr">
            <a:normAutofit/>
          </a:bodyPr>
          <a:lstStyle/>
          <a:p>
            <a:r>
              <a:t>Title Text</a:t>
            </a:r>
          </a:p>
        </p:txBody>
      </p:sp>
      <p:sp>
        <p:nvSpPr>
          <p:cNvPr id="3" name="Body Level One…"/>
          <p:cNvSpPr txBox="1">
            <a:spLocks noGrp="1"/>
          </p:cNvSpPr>
          <p:nvPr>
            <p:ph type="body" idx="1"/>
          </p:nvPr>
        </p:nvSpPr>
        <p:spPr>
          <a:xfrm>
            <a:off x="609599" y="1600200"/>
            <a:ext cx="10972802" cy="4525964"/>
          </a:xfrm>
          <a:prstGeom prst="rect">
            <a:avLst/>
          </a:prstGeom>
          <a:ln w="12700">
            <a:miter lim="400000"/>
          </a:ln>
          <a:extLst>
            <a:ext uri="{C572A759-6A51-4108-AA02-DFA0A04FC94B}">
              <ma14:wrappingTextBoxFlag xmlns:ma14="http://schemas.microsoft.com/office/mac/drawingml/2011/main" xmlns="" val="1"/>
            </a:ext>
          </a:extLst>
        </p:spPr>
        <p:txBody>
          <a:bodyPr lIns="65023" tIns="65023" rIns="65023" bIns="65023">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193001" y="6386693"/>
            <a:ext cx="389400" cy="304440"/>
          </a:xfrm>
          <a:prstGeom prst="rect">
            <a:avLst/>
          </a:prstGeom>
          <a:ln w="12700">
            <a:miter lim="400000"/>
          </a:ln>
        </p:spPr>
        <p:txBody>
          <a:bodyPr wrap="none" lIns="65023" tIns="65023" rIns="65023" bIns="65023" anchor="ctr">
            <a:spAutoFit/>
          </a:bodyPr>
          <a:lstStyle>
            <a:lvl1pPr algn="r">
              <a:defRPr sz="1125">
                <a:solidFill>
                  <a:srgbClr val="888888"/>
                </a:solidFill>
                <a:latin typeface="+mj-lt"/>
                <a:ea typeface="+mj-ea"/>
                <a:cs typeface="+mj-cs"/>
                <a:sym typeface="Calibri"/>
              </a:defRPr>
            </a:lvl1pPr>
          </a:lstStyle>
          <a:p>
            <a:pPr>
              <a:defRPr>
                <a:effectLst/>
              </a:defRPr>
            </a:pPr>
            <a:fld id="{86CB4B4D-7CA3-9044-876B-883B54F8677D}" type="slidenum">
              <a:t>‹nr.›</a:t>
            </a:fld>
            <a:endParaRPr/>
          </a:p>
        </p:txBody>
      </p:sp>
    </p:spTree>
    <p:extLst>
      <p:ext uri="{BB962C8B-B14F-4D97-AF65-F5344CB8AC3E}">
        <p14:creationId xmlns:p14="http://schemas.microsoft.com/office/powerpoint/2010/main" val="126393333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ransition spd="med"/>
  <p:txStyles>
    <p:titleStyle>
      <a:lvl1pPr marL="0" marR="0" indent="0" algn="ctr" defTabSz="457184" rtl="0" latinLnBrk="0">
        <a:lnSpc>
          <a:spcPct val="100000"/>
        </a:lnSpc>
        <a:spcBef>
          <a:spcPts val="0"/>
        </a:spcBef>
        <a:spcAft>
          <a:spcPts val="0"/>
        </a:spcAft>
        <a:buClrTx/>
        <a:buSzTx/>
        <a:buFontTx/>
        <a:buNone/>
        <a:tabLst/>
        <a:defRPr sz="4359" b="1" i="0" u="none" strike="noStrike" cap="all" spc="0" baseline="0">
          <a:solidFill>
            <a:schemeClr val="accent6"/>
          </a:solidFill>
          <a:uFillTx/>
          <a:latin typeface="Bahnschrift"/>
          <a:ea typeface="Bahnschrift"/>
          <a:cs typeface="Bahnschrift"/>
          <a:sym typeface="Bahnschrift"/>
        </a:defRPr>
      </a:lvl1pPr>
      <a:lvl2pPr marL="0" marR="0" indent="0" algn="ctr" defTabSz="457184" rtl="0" latinLnBrk="0">
        <a:lnSpc>
          <a:spcPct val="100000"/>
        </a:lnSpc>
        <a:spcBef>
          <a:spcPts val="0"/>
        </a:spcBef>
        <a:spcAft>
          <a:spcPts val="0"/>
        </a:spcAft>
        <a:buClrTx/>
        <a:buSzTx/>
        <a:buFontTx/>
        <a:buNone/>
        <a:tabLst/>
        <a:defRPr sz="4359" b="1" i="0" u="none" strike="noStrike" cap="all" spc="0" baseline="0">
          <a:solidFill>
            <a:schemeClr val="accent6"/>
          </a:solidFill>
          <a:uFillTx/>
          <a:latin typeface="Bahnschrift"/>
          <a:ea typeface="Bahnschrift"/>
          <a:cs typeface="Bahnschrift"/>
          <a:sym typeface="Bahnschrift"/>
        </a:defRPr>
      </a:lvl2pPr>
      <a:lvl3pPr marL="0" marR="0" indent="0" algn="ctr" defTabSz="457184" rtl="0" latinLnBrk="0">
        <a:lnSpc>
          <a:spcPct val="100000"/>
        </a:lnSpc>
        <a:spcBef>
          <a:spcPts val="0"/>
        </a:spcBef>
        <a:spcAft>
          <a:spcPts val="0"/>
        </a:spcAft>
        <a:buClrTx/>
        <a:buSzTx/>
        <a:buFontTx/>
        <a:buNone/>
        <a:tabLst/>
        <a:defRPr sz="4359" b="1" i="0" u="none" strike="noStrike" cap="all" spc="0" baseline="0">
          <a:solidFill>
            <a:schemeClr val="accent6"/>
          </a:solidFill>
          <a:uFillTx/>
          <a:latin typeface="Bahnschrift"/>
          <a:ea typeface="Bahnschrift"/>
          <a:cs typeface="Bahnschrift"/>
          <a:sym typeface="Bahnschrift"/>
        </a:defRPr>
      </a:lvl3pPr>
      <a:lvl4pPr marL="0" marR="0" indent="0" algn="ctr" defTabSz="457184" rtl="0" latinLnBrk="0">
        <a:lnSpc>
          <a:spcPct val="100000"/>
        </a:lnSpc>
        <a:spcBef>
          <a:spcPts val="0"/>
        </a:spcBef>
        <a:spcAft>
          <a:spcPts val="0"/>
        </a:spcAft>
        <a:buClrTx/>
        <a:buSzTx/>
        <a:buFontTx/>
        <a:buNone/>
        <a:tabLst/>
        <a:defRPr sz="4359" b="1" i="0" u="none" strike="noStrike" cap="all" spc="0" baseline="0">
          <a:solidFill>
            <a:schemeClr val="accent6"/>
          </a:solidFill>
          <a:uFillTx/>
          <a:latin typeface="Bahnschrift"/>
          <a:ea typeface="Bahnschrift"/>
          <a:cs typeface="Bahnschrift"/>
          <a:sym typeface="Bahnschrift"/>
        </a:defRPr>
      </a:lvl4pPr>
      <a:lvl5pPr marL="0" marR="0" indent="0" algn="ctr" defTabSz="457184" rtl="0" latinLnBrk="0">
        <a:lnSpc>
          <a:spcPct val="100000"/>
        </a:lnSpc>
        <a:spcBef>
          <a:spcPts val="0"/>
        </a:spcBef>
        <a:spcAft>
          <a:spcPts val="0"/>
        </a:spcAft>
        <a:buClrTx/>
        <a:buSzTx/>
        <a:buFontTx/>
        <a:buNone/>
        <a:tabLst/>
        <a:defRPr sz="4359" b="1" i="0" u="none" strike="noStrike" cap="all" spc="0" baseline="0">
          <a:solidFill>
            <a:schemeClr val="accent6"/>
          </a:solidFill>
          <a:uFillTx/>
          <a:latin typeface="Bahnschrift"/>
          <a:ea typeface="Bahnschrift"/>
          <a:cs typeface="Bahnschrift"/>
          <a:sym typeface="Bahnschrift"/>
        </a:defRPr>
      </a:lvl5pPr>
      <a:lvl6pPr marL="0" marR="0" indent="0" algn="ctr" defTabSz="457184" rtl="0" latinLnBrk="0">
        <a:lnSpc>
          <a:spcPct val="100000"/>
        </a:lnSpc>
        <a:spcBef>
          <a:spcPts val="0"/>
        </a:spcBef>
        <a:spcAft>
          <a:spcPts val="0"/>
        </a:spcAft>
        <a:buClrTx/>
        <a:buSzTx/>
        <a:buFontTx/>
        <a:buNone/>
        <a:tabLst/>
        <a:defRPr sz="4359" b="1" i="0" u="none" strike="noStrike" cap="all" spc="0" baseline="0">
          <a:solidFill>
            <a:schemeClr val="accent6"/>
          </a:solidFill>
          <a:uFillTx/>
          <a:latin typeface="Bahnschrift"/>
          <a:ea typeface="Bahnschrift"/>
          <a:cs typeface="Bahnschrift"/>
          <a:sym typeface="Bahnschrift"/>
        </a:defRPr>
      </a:lvl6pPr>
      <a:lvl7pPr marL="0" marR="0" indent="0" algn="ctr" defTabSz="457184" rtl="0" latinLnBrk="0">
        <a:lnSpc>
          <a:spcPct val="100000"/>
        </a:lnSpc>
        <a:spcBef>
          <a:spcPts val="0"/>
        </a:spcBef>
        <a:spcAft>
          <a:spcPts val="0"/>
        </a:spcAft>
        <a:buClrTx/>
        <a:buSzTx/>
        <a:buFontTx/>
        <a:buNone/>
        <a:tabLst/>
        <a:defRPr sz="4359" b="1" i="0" u="none" strike="noStrike" cap="all" spc="0" baseline="0">
          <a:solidFill>
            <a:schemeClr val="accent6"/>
          </a:solidFill>
          <a:uFillTx/>
          <a:latin typeface="Bahnschrift"/>
          <a:ea typeface="Bahnschrift"/>
          <a:cs typeface="Bahnschrift"/>
          <a:sym typeface="Bahnschrift"/>
        </a:defRPr>
      </a:lvl7pPr>
      <a:lvl8pPr marL="0" marR="0" indent="0" algn="ctr" defTabSz="457184" rtl="0" latinLnBrk="0">
        <a:lnSpc>
          <a:spcPct val="100000"/>
        </a:lnSpc>
        <a:spcBef>
          <a:spcPts val="0"/>
        </a:spcBef>
        <a:spcAft>
          <a:spcPts val="0"/>
        </a:spcAft>
        <a:buClrTx/>
        <a:buSzTx/>
        <a:buFontTx/>
        <a:buNone/>
        <a:tabLst/>
        <a:defRPr sz="4359" b="1" i="0" u="none" strike="noStrike" cap="all" spc="0" baseline="0">
          <a:solidFill>
            <a:schemeClr val="accent6"/>
          </a:solidFill>
          <a:uFillTx/>
          <a:latin typeface="Bahnschrift"/>
          <a:ea typeface="Bahnschrift"/>
          <a:cs typeface="Bahnschrift"/>
          <a:sym typeface="Bahnschrift"/>
        </a:defRPr>
      </a:lvl8pPr>
      <a:lvl9pPr marL="0" marR="0" indent="0" algn="ctr" defTabSz="457184" rtl="0" latinLnBrk="0">
        <a:lnSpc>
          <a:spcPct val="100000"/>
        </a:lnSpc>
        <a:spcBef>
          <a:spcPts val="0"/>
        </a:spcBef>
        <a:spcAft>
          <a:spcPts val="0"/>
        </a:spcAft>
        <a:buClrTx/>
        <a:buSzTx/>
        <a:buFontTx/>
        <a:buNone/>
        <a:tabLst/>
        <a:defRPr sz="4359" b="1" i="0" u="none" strike="noStrike" cap="all" spc="0" baseline="0">
          <a:solidFill>
            <a:schemeClr val="accent6"/>
          </a:solidFill>
          <a:uFillTx/>
          <a:latin typeface="Bahnschrift"/>
          <a:ea typeface="Bahnschrift"/>
          <a:cs typeface="Bahnschrift"/>
          <a:sym typeface="Bahnschrift"/>
        </a:defRPr>
      </a:lvl9pPr>
    </p:titleStyle>
    <p:bodyStyle>
      <a:lvl1pPr marL="331503" marR="0" indent="-331503" algn="l" defTabSz="457184" rtl="0" latinLnBrk="0">
        <a:lnSpc>
          <a:spcPct val="100000"/>
        </a:lnSpc>
        <a:spcBef>
          <a:spcPts val="703"/>
        </a:spcBef>
        <a:spcAft>
          <a:spcPts val="0"/>
        </a:spcAft>
        <a:buClrTx/>
        <a:buSzPct val="100000"/>
        <a:buFont typeface="Arial"/>
        <a:buChar char="•"/>
        <a:tabLst/>
        <a:defRPr sz="3094" b="0" i="0" u="none" strike="noStrike" cap="none" spc="0" baseline="0">
          <a:solidFill>
            <a:srgbClr val="000000"/>
          </a:solidFill>
          <a:uFillTx/>
          <a:latin typeface="+mj-lt"/>
          <a:ea typeface="+mj-ea"/>
          <a:cs typeface="+mj-cs"/>
          <a:sym typeface="Calibri"/>
        </a:defRPr>
      </a:lvl1pPr>
      <a:lvl2pPr marL="637174" marR="0" indent="-315717" algn="l" defTabSz="457184" rtl="0" latinLnBrk="0">
        <a:lnSpc>
          <a:spcPct val="100000"/>
        </a:lnSpc>
        <a:spcBef>
          <a:spcPts val="703"/>
        </a:spcBef>
        <a:spcAft>
          <a:spcPts val="0"/>
        </a:spcAft>
        <a:buClrTx/>
        <a:buSzPct val="100000"/>
        <a:buFont typeface="Arial"/>
        <a:buChar char="–"/>
        <a:tabLst/>
        <a:defRPr sz="3094" b="0" i="0" u="none" strike="noStrike" cap="none" spc="0" baseline="0">
          <a:solidFill>
            <a:srgbClr val="000000"/>
          </a:solidFill>
          <a:uFillTx/>
          <a:latin typeface="+mj-lt"/>
          <a:ea typeface="+mj-ea"/>
          <a:cs typeface="+mj-cs"/>
          <a:sym typeface="Calibri"/>
        </a:defRPr>
      </a:lvl2pPr>
      <a:lvl3pPr marL="937584" marR="0" indent="-294669" algn="l" defTabSz="457184" rtl="0" latinLnBrk="0">
        <a:lnSpc>
          <a:spcPct val="100000"/>
        </a:lnSpc>
        <a:spcBef>
          <a:spcPts val="703"/>
        </a:spcBef>
        <a:spcAft>
          <a:spcPts val="0"/>
        </a:spcAft>
        <a:buClrTx/>
        <a:buSzPct val="100000"/>
        <a:buFont typeface="Arial"/>
        <a:buChar char="•"/>
        <a:tabLst/>
        <a:defRPr sz="3094" b="0" i="0" u="none" strike="noStrike" cap="none" spc="0" baseline="0">
          <a:solidFill>
            <a:srgbClr val="000000"/>
          </a:solidFill>
          <a:uFillTx/>
          <a:latin typeface="+mj-lt"/>
          <a:ea typeface="+mj-ea"/>
          <a:cs typeface="+mj-cs"/>
          <a:sym typeface="Calibri"/>
        </a:defRPr>
      </a:lvl3pPr>
      <a:lvl4pPr marL="1317975" marR="0" indent="-353603" algn="l" defTabSz="457184" rtl="0" latinLnBrk="0">
        <a:lnSpc>
          <a:spcPct val="100000"/>
        </a:lnSpc>
        <a:spcBef>
          <a:spcPts val="703"/>
        </a:spcBef>
        <a:spcAft>
          <a:spcPts val="0"/>
        </a:spcAft>
        <a:buClrTx/>
        <a:buSzPct val="100000"/>
        <a:buFont typeface="Arial"/>
        <a:buChar char="–"/>
        <a:tabLst/>
        <a:defRPr sz="3094" b="0" i="0" u="none" strike="noStrike" cap="none" spc="0" baseline="0">
          <a:solidFill>
            <a:srgbClr val="000000"/>
          </a:solidFill>
          <a:uFillTx/>
          <a:latin typeface="+mj-lt"/>
          <a:ea typeface="+mj-ea"/>
          <a:cs typeface="+mj-cs"/>
          <a:sym typeface="Calibri"/>
        </a:defRPr>
      </a:lvl4pPr>
      <a:lvl5pPr marL="1639432" marR="0" indent="-353603" algn="l" defTabSz="457184" rtl="0" latinLnBrk="0">
        <a:lnSpc>
          <a:spcPct val="100000"/>
        </a:lnSpc>
        <a:spcBef>
          <a:spcPts val="703"/>
        </a:spcBef>
        <a:spcAft>
          <a:spcPts val="0"/>
        </a:spcAft>
        <a:buClrTx/>
        <a:buSzPct val="100000"/>
        <a:buFont typeface="Arial"/>
        <a:buChar char="»"/>
        <a:tabLst/>
        <a:defRPr sz="3094" b="0" i="0" u="none" strike="noStrike" cap="none" spc="0" baseline="0">
          <a:solidFill>
            <a:srgbClr val="000000"/>
          </a:solidFill>
          <a:uFillTx/>
          <a:latin typeface="+mj-lt"/>
          <a:ea typeface="+mj-ea"/>
          <a:cs typeface="+mj-cs"/>
          <a:sym typeface="Calibri"/>
        </a:defRPr>
      </a:lvl5pPr>
      <a:lvl6pPr marL="1960890" marR="0" indent="-353603" algn="l" defTabSz="457184" rtl="0" latinLnBrk="0">
        <a:lnSpc>
          <a:spcPct val="100000"/>
        </a:lnSpc>
        <a:spcBef>
          <a:spcPts val="703"/>
        </a:spcBef>
        <a:spcAft>
          <a:spcPts val="0"/>
        </a:spcAft>
        <a:buClrTx/>
        <a:buSzPct val="100000"/>
        <a:buFont typeface="Arial"/>
        <a:buChar char="•"/>
        <a:tabLst/>
        <a:defRPr sz="3094" b="0" i="0" u="none" strike="noStrike" cap="none" spc="0" baseline="0">
          <a:solidFill>
            <a:srgbClr val="000000"/>
          </a:solidFill>
          <a:uFillTx/>
          <a:latin typeface="+mj-lt"/>
          <a:ea typeface="+mj-ea"/>
          <a:cs typeface="+mj-cs"/>
          <a:sym typeface="Calibri"/>
        </a:defRPr>
      </a:lvl6pPr>
      <a:lvl7pPr marL="2282347" marR="0" indent="-353603" algn="l" defTabSz="457184" rtl="0" latinLnBrk="0">
        <a:lnSpc>
          <a:spcPct val="100000"/>
        </a:lnSpc>
        <a:spcBef>
          <a:spcPts val="703"/>
        </a:spcBef>
        <a:spcAft>
          <a:spcPts val="0"/>
        </a:spcAft>
        <a:buClrTx/>
        <a:buSzPct val="100000"/>
        <a:buFont typeface="Arial"/>
        <a:buChar char="•"/>
        <a:tabLst/>
        <a:defRPr sz="3094" b="0" i="0" u="none" strike="noStrike" cap="none" spc="0" baseline="0">
          <a:solidFill>
            <a:srgbClr val="000000"/>
          </a:solidFill>
          <a:uFillTx/>
          <a:latin typeface="+mj-lt"/>
          <a:ea typeface="+mj-ea"/>
          <a:cs typeface="+mj-cs"/>
          <a:sym typeface="Calibri"/>
        </a:defRPr>
      </a:lvl7pPr>
      <a:lvl8pPr marL="2603804" marR="0" indent="-353603" algn="l" defTabSz="457184" rtl="0" latinLnBrk="0">
        <a:lnSpc>
          <a:spcPct val="100000"/>
        </a:lnSpc>
        <a:spcBef>
          <a:spcPts val="703"/>
        </a:spcBef>
        <a:spcAft>
          <a:spcPts val="0"/>
        </a:spcAft>
        <a:buClrTx/>
        <a:buSzPct val="100000"/>
        <a:buFont typeface="Arial"/>
        <a:buChar char="•"/>
        <a:tabLst/>
        <a:defRPr sz="3094" b="0" i="0" u="none" strike="noStrike" cap="none" spc="0" baseline="0">
          <a:solidFill>
            <a:srgbClr val="000000"/>
          </a:solidFill>
          <a:uFillTx/>
          <a:latin typeface="+mj-lt"/>
          <a:ea typeface="+mj-ea"/>
          <a:cs typeface="+mj-cs"/>
          <a:sym typeface="Calibri"/>
        </a:defRPr>
      </a:lvl8pPr>
      <a:lvl9pPr marL="2925262" marR="0" indent="-353603" algn="l" defTabSz="457184" rtl="0" latinLnBrk="0">
        <a:lnSpc>
          <a:spcPct val="100000"/>
        </a:lnSpc>
        <a:spcBef>
          <a:spcPts val="703"/>
        </a:spcBef>
        <a:spcAft>
          <a:spcPts val="0"/>
        </a:spcAft>
        <a:buClrTx/>
        <a:buSzPct val="100000"/>
        <a:buFont typeface="Arial"/>
        <a:buChar char="•"/>
        <a:tabLst/>
        <a:defRPr sz="3094" b="0" i="0" u="none" strike="noStrike" cap="none" spc="0" baseline="0">
          <a:solidFill>
            <a:srgbClr val="000000"/>
          </a:solidFill>
          <a:uFillTx/>
          <a:latin typeface="+mj-lt"/>
          <a:ea typeface="+mj-ea"/>
          <a:cs typeface="+mj-cs"/>
          <a:sym typeface="Calibri"/>
        </a:defRPr>
      </a:lvl9pPr>
    </p:bodyStyle>
    <p:otherStyle>
      <a:lvl1pPr marL="0" marR="0" indent="0" algn="r" defTabSz="457184" rtl="0"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Calibri"/>
        </a:defRPr>
      </a:lvl1pPr>
      <a:lvl2pPr marL="0" marR="0" indent="321457" algn="r" defTabSz="457184" rtl="0"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Calibri"/>
        </a:defRPr>
      </a:lvl2pPr>
      <a:lvl3pPr marL="0" marR="0" indent="642915" algn="r" defTabSz="457184" rtl="0"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Calibri"/>
        </a:defRPr>
      </a:lvl3pPr>
      <a:lvl4pPr marL="0" marR="0" indent="964372" algn="r" defTabSz="457184" rtl="0"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Calibri"/>
        </a:defRPr>
      </a:lvl4pPr>
      <a:lvl5pPr marL="0" marR="0" indent="1285829" algn="r" defTabSz="457184" rtl="0"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Calibri"/>
        </a:defRPr>
      </a:lvl5pPr>
      <a:lvl6pPr marL="0" marR="0" indent="1607287" algn="r" defTabSz="457184" rtl="0"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Calibri"/>
        </a:defRPr>
      </a:lvl6pPr>
      <a:lvl7pPr marL="0" marR="0" indent="1928744" algn="r" defTabSz="457184" rtl="0"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Calibri"/>
        </a:defRPr>
      </a:lvl7pPr>
      <a:lvl8pPr marL="0" marR="0" indent="2250201" algn="r" defTabSz="457184" rtl="0"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Calibri"/>
        </a:defRPr>
      </a:lvl8pPr>
      <a:lvl9pPr marL="0" marR="0" indent="2571659" algn="r" defTabSz="457184" rtl="0" latinLnBrk="0">
        <a:lnSpc>
          <a:spcPct val="100000"/>
        </a:lnSpc>
        <a:spcBef>
          <a:spcPts val="0"/>
        </a:spcBef>
        <a:spcAft>
          <a:spcPts val="0"/>
        </a:spcAft>
        <a:buClrTx/>
        <a:buSzTx/>
        <a:buFontTx/>
        <a:buNone/>
        <a:tabLst/>
        <a:defRPr sz="1125"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eg"/><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2.png"/><Relationship Id="rId7"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2.pn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2.png"/><Relationship Id="rId7"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7.jpg"/><Relationship Id="rId11" Type="http://schemas.openxmlformats.org/officeDocument/2006/relationships/image" Target="../media/image42.jpg"/><Relationship Id="rId5" Type="http://schemas.openxmlformats.org/officeDocument/2006/relationships/image" Target="../media/image36.jpg"/><Relationship Id="rId10" Type="http://schemas.openxmlformats.org/officeDocument/2006/relationships/image" Target="../media/image41.jpg"/><Relationship Id="rId4" Type="http://schemas.openxmlformats.org/officeDocument/2006/relationships/image" Target="../media/image35.png"/><Relationship Id="rId9" Type="http://schemas.openxmlformats.org/officeDocument/2006/relationships/image" Target="../media/image40.jpg"/></Relationships>
</file>

<file path=ppt/slides/_rels/slide16.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2.png"/><Relationship Id="rId7" Type="http://schemas.openxmlformats.org/officeDocument/2006/relationships/image" Target="../media/image41.jp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42.jpg"/><Relationship Id="rId5" Type="http://schemas.openxmlformats.org/officeDocument/2006/relationships/image" Target="../media/image38.jpg"/><Relationship Id="rId4" Type="http://schemas.openxmlformats.org/officeDocument/2006/relationships/image" Target="../media/image39.jpg"/></Relationships>
</file>

<file path=ppt/slides/_rels/slide17.xml.rels><?xml version="1.0" encoding="UTF-8" standalone="yes"?>
<Relationships xmlns="http://schemas.openxmlformats.org/package/2006/relationships"><Relationship Id="rId8" Type="http://schemas.openxmlformats.org/officeDocument/2006/relationships/image" Target="../media/image48.jpg"/><Relationship Id="rId13" Type="http://schemas.openxmlformats.org/officeDocument/2006/relationships/image" Target="../media/image53.jpg"/><Relationship Id="rId3" Type="http://schemas.openxmlformats.org/officeDocument/2006/relationships/image" Target="../media/image2.png"/><Relationship Id="rId7" Type="http://schemas.openxmlformats.org/officeDocument/2006/relationships/image" Target="../media/image47.jpg"/><Relationship Id="rId12" Type="http://schemas.openxmlformats.org/officeDocument/2006/relationships/image" Target="../media/image52.jp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6.jpg"/><Relationship Id="rId11" Type="http://schemas.openxmlformats.org/officeDocument/2006/relationships/image" Target="../media/image51.jpg"/><Relationship Id="rId5" Type="http://schemas.openxmlformats.org/officeDocument/2006/relationships/image" Target="../media/image45.png"/><Relationship Id="rId10" Type="http://schemas.openxmlformats.org/officeDocument/2006/relationships/image" Target="../media/image50.jpg"/><Relationship Id="rId4" Type="http://schemas.openxmlformats.org/officeDocument/2006/relationships/image" Target="../media/image44.jpg"/><Relationship Id="rId9" Type="http://schemas.openxmlformats.org/officeDocument/2006/relationships/image" Target="../media/image49.jp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41.jpg"/></Relationships>
</file>

<file path=ppt/slides/_rels/slide19.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58.png"/><Relationship Id="rId11" Type="http://schemas.openxmlformats.org/officeDocument/2006/relationships/image" Target="../media/image49.jpg"/><Relationship Id="rId5" Type="http://schemas.openxmlformats.org/officeDocument/2006/relationships/image" Target="../media/image57.jpg"/><Relationship Id="rId10" Type="http://schemas.openxmlformats.org/officeDocument/2006/relationships/image" Target="../media/image47.jpg"/><Relationship Id="rId4" Type="http://schemas.openxmlformats.org/officeDocument/2006/relationships/image" Target="../media/image2.png"/><Relationship Id="rId9" Type="http://schemas.openxmlformats.org/officeDocument/2006/relationships/image" Target="../media/image60.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image" Target="../media/image61.jpg"/><Relationship Id="rId7"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63.png"/><Relationship Id="rId10" Type="http://schemas.openxmlformats.org/officeDocument/2006/relationships/image" Target="../media/image67.png"/><Relationship Id="rId4" Type="http://schemas.openxmlformats.org/officeDocument/2006/relationships/image" Target="../media/image62.jpeg"/><Relationship Id="rId9" Type="http://schemas.openxmlformats.org/officeDocument/2006/relationships/image" Target="../media/image66.jpg"/></Relationships>
</file>

<file path=ppt/slides/_rels/slide21.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74.png"/><Relationship Id="rId3" Type="http://schemas.openxmlformats.org/officeDocument/2006/relationships/image" Target="../media/image68.png"/><Relationship Id="rId7" Type="http://schemas.openxmlformats.org/officeDocument/2006/relationships/image" Target="../media/image70.png"/><Relationship Id="rId12" Type="http://schemas.openxmlformats.org/officeDocument/2006/relationships/image" Target="../media/image73.jpg"/><Relationship Id="rId2" Type="http://schemas.openxmlformats.org/officeDocument/2006/relationships/notesSlide" Target="../notesSlides/notesSlide21.xml"/><Relationship Id="rId16" Type="http://schemas.openxmlformats.org/officeDocument/2006/relationships/image" Target="../media/image77.png"/><Relationship Id="rId1" Type="http://schemas.openxmlformats.org/officeDocument/2006/relationships/slideLayout" Target="../slideLayouts/slideLayout6.xml"/><Relationship Id="rId6" Type="http://schemas.microsoft.com/office/2007/relationships/hdphoto" Target="../media/hdphoto3.wdp"/><Relationship Id="rId11" Type="http://schemas.openxmlformats.org/officeDocument/2006/relationships/image" Target="../media/image72.jpg"/><Relationship Id="rId5" Type="http://schemas.openxmlformats.org/officeDocument/2006/relationships/image" Target="../media/image69.png"/><Relationship Id="rId15" Type="http://schemas.openxmlformats.org/officeDocument/2006/relationships/image" Target="../media/image76.jpg"/><Relationship Id="rId10" Type="http://schemas.openxmlformats.org/officeDocument/2006/relationships/image" Target="../media/image71.png"/><Relationship Id="rId4" Type="http://schemas.microsoft.com/office/2007/relationships/hdphoto" Target="../media/hdphoto2.wdp"/><Relationship Id="rId9" Type="http://schemas.openxmlformats.org/officeDocument/2006/relationships/image" Target="../media/image2.png"/><Relationship Id="rId14" Type="http://schemas.openxmlformats.org/officeDocument/2006/relationships/image" Target="../media/image75.png"/></Relationships>
</file>

<file path=ppt/slides/_rels/slide22.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4.jpg"/><Relationship Id="rId3" Type="http://schemas.openxmlformats.org/officeDocument/2006/relationships/image" Target="../media/image78.png"/><Relationship Id="rId7" Type="http://schemas.openxmlformats.org/officeDocument/2006/relationships/image" Target="../media/image2.png"/><Relationship Id="rId12" Type="http://schemas.openxmlformats.org/officeDocument/2006/relationships/image" Target="../media/image66.jp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microsoft.com/office/2007/relationships/hdphoto" Target="../media/hdphoto6.wdp"/><Relationship Id="rId11" Type="http://schemas.openxmlformats.org/officeDocument/2006/relationships/image" Target="../media/image83.png"/><Relationship Id="rId5" Type="http://schemas.openxmlformats.org/officeDocument/2006/relationships/image" Target="../media/image79.png"/><Relationship Id="rId10" Type="http://schemas.openxmlformats.org/officeDocument/2006/relationships/image" Target="../media/image82.jpg"/><Relationship Id="rId4" Type="http://schemas.microsoft.com/office/2007/relationships/hdphoto" Target="../media/hdphoto5.wdp"/><Relationship Id="rId9" Type="http://schemas.openxmlformats.org/officeDocument/2006/relationships/image" Target="../media/image81.jpg"/></Relationships>
</file>

<file path=ppt/slides/_rels/slide23.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2.png"/><Relationship Id="rId7" Type="http://schemas.openxmlformats.org/officeDocument/2006/relationships/image" Target="../media/image88.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 Id="rId9" Type="http://schemas.openxmlformats.org/officeDocument/2006/relationships/image" Target="../media/image90.jpeg"/></Relationships>
</file>

<file path=ppt/slides/_rels/slide24.xml.rels><?xml version="1.0" encoding="UTF-8" standalone="yes"?>
<Relationships xmlns="http://schemas.openxmlformats.org/package/2006/relationships"><Relationship Id="rId8" Type="http://schemas.openxmlformats.org/officeDocument/2006/relationships/image" Target="../media/image41.jpg"/><Relationship Id="rId13" Type="http://schemas.openxmlformats.org/officeDocument/2006/relationships/image" Target="../media/image35.png"/><Relationship Id="rId18" Type="http://schemas.openxmlformats.org/officeDocument/2006/relationships/image" Target="../media/image96.png"/><Relationship Id="rId3" Type="http://schemas.openxmlformats.org/officeDocument/2006/relationships/image" Target="../media/image74.png"/><Relationship Id="rId7" Type="http://schemas.openxmlformats.org/officeDocument/2006/relationships/image" Target="../media/image63.png"/><Relationship Id="rId12" Type="http://schemas.openxmlformats.org/officeDocument/2006/relationships/image" Target="../media/image44.jpg"/><Relationship Id="rId17" Type="http://schemas.openxmlformats.org/officeDocument/2006/relationships/image" Target="../media/image95.png"/><Relationship Id="rId2" Type="http://schemas.openxmlformats.org/officeDocument/2006/relationships/notesSlide" Target="../notesSlides/notesSlide24.xml"/><Relationship Id="rId16" Type="http://schemas.microsoft.com/office/2007/relationships/hdphoto" Target="../media/hdphoto7.wdp"/><Relationship Id="rId1" Type="http://schemas.openxmlformats.org/officeDocument/2006/relationships/slideLayout" Target="../slideLayouts/slideLayout6.xml"/><Relationship Id="rId6" Type="http://schemas.openxmlformats.org/officeDocument/2006/relationships/image" Target="../media/image92.jpeg"/><Relationship Id="rId11" Type="http://schemas.openxmlformats.org/officeDocument/2006/relationships/image" Target="../media/image45.png"/><Relationship Id="rId5" Type="http://schemas.openxmlformats.org/officeDocument/2006/relationships/image" Target="../media/image91.jpg"/><Relationship Id="rId15" Type="http://schemas.openxmlformats.org/officeDocument/2006/relationships/image" Target="../media/image94.png"/><Relationship Id="rId10" Type="http://schemas.openxmlformats.org/officeDocument/2006/relationships/image" Target="../media/image93.png"/><Relationship Id="rId19" Type="http://schemas.openxmlformats.org/officeDocument/2006/relationships/image" Target="../media/image2.png"/><Relationship Id="rId4" Type="http://schemas.openxmlformats.org/officeDocument/2006/relationships/image" Target="../media/image81.jpg"/><Relationship Id="rId9" Type="http://schemas.openxmlformats.org/officeDocument/2006/relationships/image" Target="../media/image82.jpg"/><Relationship Id="rId14" Type="http://schemas.openxmlformats.org/officeDocument/2006/relationships/image" Target="../media/image40.jp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99.jpg"/><Relationship Id="rId5" Type="http://schemas.openxmlformats.org/officeDocument/2006/relationships/image" Target="../media/image98.jp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102.jpg"/></Relationships>
</file>

<file path=ppt/slides/_rels/slide29.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104.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05.jpg"/><Relationship Id="rId7" Type="http://schemas.openxmlformats.org/officeDocument/2006/relationships/image" Target="../media/image108.JP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107.jpg"/><Relationship Id="rId5" Type="http://schemas.openxmlformats.org/officeDocument/2006/relationships/image" Target="../media/image2.png"/><Relationship Id="rId4" Type="http://schemas.openxmlformats.org/officeDocument/2006/relationships/image" Target="../media/image106.jpg"/></Relationships>
</file>

<file path=ppt/slides/_rels/slide31.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111.jpg"/><Relationship Id="rId5" Type="http://schemas.openxmlformats.org/officeDocument/2006/relationships/image" Target="../media/image110.jp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73.jpg"/><Relationship Id="rId3" Type="http://schemas.openxmlformats.org/officeDocument/2006/relationships/image" Target="../media/image97.jpg"/><Relationship Id="rId7" Type="http://schemas.openxmlformats.org/officeDocument/2006/relationships/image" Target="../media/image113.jp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112.jpg"/><Relationship Id="rId5" Type="http://schemas.openxmlformats.org/officeDocument/2006/relationships/image" Target="../media/image71.png"/><Relationship Id="rId10" Type="http://schemas.openxmlformats.org/officeDocument/2006/relationships/image" Target="../media/image115.jpg"/><Relationship Id="rId4" Type="http://schemas.openxmlformats.org/officeDocument/2006/relationships/image" Target="../media/image2.png"/><Relationship Id="rId9" Type="http://schemas.openxmlformats.org/officeDocument/2006/relationships/image" Target="../media/image114.jpg"/></Relationships>
</file>

<file path=ppt/slides/_rels/slide34.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16.jpg"/><Relationship Id="rId7" Type="http://schemas.openxmlformats.org/officeDocument/2006/relationships/image" Target="../media/image119.jp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118.jpg"/><Relationship Id="rId5" Type="http://schemas.openxmlformats.org/officeDocument/2006/relationships/image" Target="../media/image117.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20.jpg"/><Relationship Id="rId7" Type="http://schemas.openxmlformats.org/officeDocument/2006/relationships/image" Target="../media/image123.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122.png"/><Relationship Id="rId11" Type="http://schemas.openxmlformats.org/officeDocument/2006/relationships/image" Target="../media/image127.png"/><Relationship Id="rId5" Type="http://schemas.openxmlformats.org/officeDocument/2006/relationships/image" Target="../media/image121.png"/><Relationship Id="rId10" Type="http://schemas.openxmlformats.org/officeDocument/2006/relationships/image" Target="../media/image126.png"/><Relationship Id="rId4" Type="http://schemas.openxmlformats.org/officeDocument/2006/relationships/image" Target="../media/image2.png"/><Relationship Id="rId9" Type="http://schemas.openxmlformats.org/officeDocument/2006/relationships/image" Target="../media/image125.png"/></Relationships>
</file>

<file path=ppt/slides/_rels/slide37.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130.jpg"/><Relationship Id="rId5" Type="http://schemas.openxmlformats.org/officeDocument/2006/relationships/image" Target="../media/image129.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02.jpg"/><Relationship Id="rId7" Type="http://schemas.openxmlformats.org/officeDocument/2006/relationships/image" Target="../media/image133.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132.jpg"/><Relationship Id="rId4" Type="http://schemas.openxmlformats.org/officeDocument/2006/relationships/image" Target="../media/image131.jpg"/></Relationships>
</file>

<file path=ppt/slides/_rels/slide39.xml.rels><?xml version="1.0" encoding="UTF-8" standalone="yes"?>
<Relationships xmlns="http://schemas.openxmlformats.org/package/2006/relationships"><Relationship Id="rId8" Type="http://schemas.openxmlformats.org/officeDocument/2006/relationships/image" Target="../media/image137.jpg"/><Relationship Id="rId13" Type="http://schemas.openxmlformats.org/officeDocument/2006/relationships/image" Target="../media/image142.png"/><Relationship Id="rId3" Type="http://schemas.openxmlformats.org/officeDocument/2006/relationships/image" Target="../media/image6.png"/><Relationship Id="rId7" Type="http://schemas.openxmlformats.org/officeDocument/2006/relationships/image" Target="../media/image50.jpg"/><Relationship Id="rId12" Type="http://schemas.openxmlformats.org/officeDocument/2006/relationships/image" Target="../media/image141.jp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136.jpg"/><Relationship Id="rId11" Type="http://schemas.openxmlformats.org/officeDocument/2006/relationships/image" Target="../media/image140.jpeg"/><Relationship Id="rId5" Type="http://schemas.openxmlformats.org/officeDocument/2006/relationships/image" Target="../media/image135.jpg"/><Relationship Id="rId10" Type="http://schemas.openxmlformats.org/officeDocument/2006/relationships/image" Target="../media/image139.png"/><Relationship Id="rId4" Type="http://schemas.openxmlformats.org/officeDocument/2006/relationships/image" Target="../media/image2.png"/><Relationship Id="rId9" Type="http://schemas.openxmlformats.org/officeDocument/2006/relationships/image" Target="../media/image138.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3.jpe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microsoft.com/office/2007/relationships/hdphoto" Target="../media/hdphoto7.wdp"/><Relationship Id="rId5" Type="http://schemas.openxmlformats.org/officeDocument/2006/relationships/image" Target="../media/image94.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8" Type="http://schemas.openxmlformats.org/officeDocument/2006/relationships/image" Target="../media/image148.jpg"/><Relationship Id="rId3" Type="http://schemas.openxmlformats.org/officeDocument/2006/relationships/image" Target="../media/image144.jpg"/><Relationship Id="rId7" Type="http://schemas.openxmlformats.org/officeDocument/2006/relationships/image" Target="../media/image147.jpg"/><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image" Target="../media/image146.JPG"/><Relationship Id="rId5" Type="http://schemas.openxmlformats.org/officeDocument/2006/relationships/image" Target="../media/image145.png"/><Relationship Id="rId4" Type="http://schemas.openxmlformats.org/officeDocument/2006/relationships/image" Target="../media/image2.png"/><Relationship Id="rId9" Type="http://schemas.openxmlformats.org/officeDocument/2006/relationships/image" Target="../media/image41.jpg"/></Relationships>
</file>

<file path=ppt/slides/_rels/slide4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102.jpg"/><Relationship Id="rId7" Type="http://schemas.openxmlformats.org/officeDocument/2006/relationships/image" Target="../media/image41.jpg"/><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image" Target="../media/image26.jpg"/><Relationship Id="rId5" Type="http://schemas.openxmlformats.org/officeDocument/2006/relationships/image" Target="../media/image38.jp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36.jp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2.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151.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jpe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19.png"/><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DE859-2504-4378-A655-EA253B00A026}"/>
              </a:ext>
            </a:extLst>
          </p:cNvPr>
          <p:cNvSpPr>
            <a:spLocks noGrp="1"/>
          </p:cNvSpPr>
          <p:nvPr>
            <p:ph type="ctrTitle"/>
          </p:nvPr>
        </p:nvSpPr>
        <p:spPr>
          <a:xfrm>
            <a:off x="1481470" y="824651"/>
            <a:ext cx="9144000" cy="2387600"/>
          </a:xfrm>
        </p:spPr>
        <p:txBody>
          <a:bodyPr>
            <a:normAutofit fontScale="90000"/>
          </a:bodyPr>
          <a:lstStyle/>
          <a:p>
            <a:r>
              <a:rPr lang="en-GB" sz="8800" b="1" dirty="0" smtClean="0">
                <a:solidFill>
                  <a:schemeClr val="bg1"/>
                </a:solidFill>
                <a:effectLst>
                  <a:outerShdw blurRad="38100" dist="38100" dir="2700000" algn="tl">
                    <a:srgbClr val="000000">
                      <a:alpha val="43137"/>
                    </a:srgbClr>
                  </a:outerShdw>
                </a:effectLst>
              </a:rPr>
              <a:t>LES</a:t>
            </a:r>
            <a:br>
              <a:rPr lang="en-GB" sz="8800" b="1" dirty="0" smtClean="0">
                <a:solidFill>
                  <a:schemeClr val="bg1"/>
                </a:solidFill>
                <a:effectLst>
                  <a:outerShdw blurRad="38100" dist="38100" dir="2700000" algn="tl">
                    <a:srgbClr val="000000">
                      <a:alpha val="43137"/>
                    </a:srgbClr>
                  </a:outerShdw>
                </a:effectLst>
              </a:rPr>
            </a:br>
            <a:r>
              <a:rPr lang="en-GB" sz="8800" b="1" dirty="0" smtClean="0">
                <a:solidFill>
                  <a:schemeClr val="bg1"/>
                </a:solidFill>
                <a:effectLst>
                  <a:outerShdw blurRad="38100" dist="38100" dir="2700000" algn="tl">
                    <a:srgbClr val="000000">
                      <a:alpha val="43137"/>
                    </a:srgbClr>
                  </a:outerShdw>
                </a:effectLst>
              </a:rPr>
              <a:t>De </a:t>
            </a:r>
            <a:r>
              <a:rPr lang="en-GB" sz="8800" b="1" dirty="0">
                <a:solidFill>
                  <a:schemeClr val="bg1"/>
                </a:solidFill>
                <a:effectLst>
                  <a:outerShdw blurRad="38100" dist="38100" dir="2700000" algn="tl">
                    <a:srgbClr val="000000">
                      <a:alpha val="43137"/>
                    </a:srgbClr>
                  </a:outerShdw>
                </a:effectLst>
              </a:rPr>
              <a:t>Noordzee</a:t>
            </a:r>
            <a:endParaRPr lang="LID4096" sz="8800" b="1" dirty="0">
              <a:solidFill>
                <a:schemeClr val="bg1"/>
              </a:solidFill>
              <a:effectLst>
                <a:outerShdw blurRad="38100" dist="38100" dir="2700000" algn="tl">
                  <a:srgbClr val="000000">
                    <a:alpha val="43137"/>
                  </a:srgbClr>
                </a:outerShdw>
              </a:effectLst>
            </a:endParaRPr>
          </a:p>
        </p:txBody>
      </p:sp>
      <p:pic>
        <p:nvPicPr>
          <p:cNvPr id="3" name="Afbeelding 3" descr="Afbeelding 3">
            <a:extLst>
              <a:ext uri="{FF2B5EF4-FFF2-40B4-BE49-F238E27FC236}">
                <a16:creationId xmlns:a16="http://schemas.microsoft.com/office/drawing/2014/main" id="{FB8C8C83-F569-4000-272A-5D9863AABAEA}"/>
              </a:ext>
            </a:extLst>
          </p:cNvPr>
          <p:cNvPicPr>
            <a:picLocks noChangeAspect="1"/>
          </p:cNvPicPr>
          <p:nvPr/>
        </p:nvPicPr>
        <p:blipFill>
          <a:blip r:embed="rId4"/>
          <a:stretch>
            <a:fillRect/>
          </a:stretch>
        </p:blipFill>
        <p:spPr>
          <a:xfrm>
            <a:off x="4048809" y="3499330"/>
            <a:ext cx="4009322" cy="2561228"/>
          </a:xfrm>
          <a:prstGeom prst="rect">
            <a:avLst/>
          </a:prstGeom>
          <a:ln w="12700">
            <a:miter lim="400000"/>
          </a:ln>
        </p:spPr>
      </p:pic>
      <p:sp>
        <p:nvSpPr>
          <p:cNvPr id="4" name="Rechthoek 3"/>
          <p:cNvSpPr/>
          <p:nvPr/>
        </p:nvSpPr>
        <p:spPr>
          <a:xfrm>
            <a:off x="5433238" y="6162971"/>
            <a:ext cx="7513674" cy="369332"/>
          </a:xfrm>
          <a:prstGeom prst="rect">
            <a:avLst/>
          </a:prstGeom>
        </p:spPr>
        <p:txBody>
          <a:bodyPr wrap="square">
            <a:spAutoFit/>
          </a:bodyPr>
          <a:lstStyle/>
          <a:p>
            <a:pPr lvl="0" algn="ctr">
              <a:defRPr/>
            </a:pPr>
            <a:r>
              <a:rPr lang="en-GB" b="1" dirty="0" err="1" smtClean="0">
                <a:solidFill>
                  <a:schemeClr val="bg1"/>
                </a:solidFill>
                <a:effectLst>
                  <a:outerShdw blurRad="38100" dist="38100" dir="2700000" algn="tl">
                    <a:srgbClr val="000000">
                      <a:alpha val="43137"/>
                    </a:srgbClr>
                  </a:outerShdw>
                </a:effectLst>
              </a:rPr>
              <a:t>Ontwikkeld</a:t>
            </a:r>
            <a:r>
              <a:rPr lang="en-GB" b="1" dirty="0" smtClean="0">
                <a:solidFill>
                  <a:schemeClr val="bg1"/>
                </a:solidFill>
                <a:effectLst>
                  <a:outerShdw blurRad="38100" dist="38100" dir="2700000" algn="tl">
                    <a:srgbClr val="000000">
                      <a:alpha val="43137"/>
                    </a:srgbClr>
                  </a:outerShdw>
                </a:effectLst>
              </a:rPr>
              <a:t> </a:t>
            </a:r>
            <a:r>
              <a:rPr lang="en-GB" b="1" dirty="0">
                <a:solidFill>
                  <a:schemeClr val="bg1"/>
                </a:solidFill>
                <a:effectLst>
                  <a:outerShdw blurRad="38100" dist="38100" dir="2700000" algn="tl">
                    <a:srgbClr val="000000">
                      <a:alpha val="43137"/>
                    </a:srgbClr>
                  </a:outerShdw>
                </a:effectLst>
              </a:rPr>
              <a:t>door </a:t>
            </a:r>
            <a:r>
              <a:rPr lang="en-GB" b="1" dirty="0" err="1">
                <a:solidFill>
                  <a:schemeClr val="bg1"/>
                </a:solidFill>
                <a:effectLst>
                  <a:outerShdw blurRad="38100" dist="38100" dir="2700000" algn="tl">
                    <a:srgbClr val="000000">
                      <a:alpha val="43137"/>
                    </a:srgbClr>
                  </a:outerShdw>
                </a:effectLst>
              </a:rPr>
              <a:t>Dr.</a:t>
            </a:r>
            <a:r>
              <a:rPr lang="en-GB" b="1" dirty="0">
                <a:solidFill>
                  <a:schemeClr val="bg1"/>
                </a:solidFill>
                <a:effectLst>
                  <a:outerShdw blurRad="38100" dist="38100" dir="2700000" algn="tl">
                    <a:srgbClr val="000000">
                      <a:alpha val="43137"/>
                    </a:srgbClr>
                  </a:outerShdw>
                </a:effectLst>
              </a:rPr>
              <a:t> Sebastiaan Mestdagh – </a:t>
            </a:r>
            <a:r>
              <a:rPr lang="en-GB" b="1" dirty="0" err="1">
                <a:solidFill>
                  <a:schemeClr val="bg1"/>
                </a:solidFill>
                <a:effectLst>
                  <a:outerShdw blurRad="38100" dist="38100" dir="2700000" algn="tl">
                    <a:srgbClr val="000000">
                      <a:alpha val="43137"/>
                    </a:srgbClr>
                  </a:outerShdw>
                </a:effectLst>
              </a:rPr>
              <a:t>marien</a:t>
            </a:r>
            <a:r>
              <a:rPr lang="en-GB" b="1" dirty="0">
                <a:solidFill>
                  <a:schemeClr val="bg1"/>
                </a:solidFill>
                <a:effectLst>
                  <a:outerShdw blurRad="38100" dist="38100" dir="2700000" algn="tl">
                    <a:srgbClr val="000000">
                      <a:alpha val="43137"/>
                    </a:srgbClr>
                  </a:outerShdw>
                </a:effectLst>
              </a:rPr>
              <a:t> </a:t>
            </a:r>
            <a:r>
              <a:rPr lang="en-GB" b="1" dirty="0" err="1" smtClean="0">
                <a:solidFill>
                  <a:schemeClr val="bg1"/>
                </a:solidFill>
                <a:effectLst>
                  <a:outerShdw blurRad="38100" dist="38100" dir="2700000" algn="tl">
                    <a:srgbClr val="000000">
                      <a:alpha val="43137"/>
                    </a:srgbClr>
                  </a:outerShdw>
                </a:effectLst>
              </a:rPr>
              <a:t>bioloog</a:t>
            </a:r>
            <a:endParaRPr lang="LID4096"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024637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loud, map, text&#10;&#10;Description automatically generated">
            <a:extLst>
              <a:ext uri="{FF2B5EF4-FFF2-40B4-BE49-F238E27FC236}">
                <a16:creationId xmlns:a16="http://schemas.microsoft.com/office/drawing/2014/main" id="{20DF2132-9D88-C3F6-FD9B-A186B9507C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0859" y="-5599"/>
            <a:ext cx="4951141" cy="6863599"/>
          </a:xfrm>
          <a:prstGeom prst="rect">
            <a:avLst/>
          </a:prstGeom>
        </p:spPr>
      </p:pic>
      <p:pic>
        <p:nvPicPr>
          <p:cNvPr id="3" name="Picture 2" descr="A picture containing water, earth, map, text&#10;&#10;Description automatically generated">
            <a:extLst>
              <a:ext uri="{FF2B5EF4-FFF2-40B4-BE49-F238E27FC236}">
                <a16:creationId xmlns:a16="http://schemas.microsoft.com/office/drawing/2014/main" id="{258CFFF6-510E-6FD8-C387-73E9F90405AF}"/>
              </a:ext>
            </a:extLst>
          </p:cNvPr>
          <p:cNvPicPr>
            <a:picLocks noChangeAspect="1"/>
          </p:cNvPicPr>
          <p:nvPr/>
        </p:nvPicPr>
        <p:blipFill rotWithShape="1">
          <a:blip r:embed="rId4">
            <a:extLst>
              <a:ext uri="{28A0092B-C50C-407E-A947-70E740481C1C}">
                <a14:useLocalDpi xmlns:a14="http://schemas.microsoft.com/office/drawing/2010/main" val="0"/>
              </a:ext>
            </a:extLst>
          </a:blip>
          <a:srcRect r="2" b="5854"/>
          <a:stretch/>
        </p:blipFill>
        <p:spPr>
          <a:xfrm>
            <a:off x="0" y="10"/>
            <a:ext cx="6992881" cy="6857990"/>
          </a:xfrm>
          <a:prstGeom prst="rect">
            <a:avLst/>
          </a:prstGeom>
        </p:spPr>
      </p:pic>
      <p:sp>
        <p:nvSpPr>
          <p:cNvPr id="6" name="TextBox 5">
            <a:extLst>
              <a:ext uri="{FF2B5EF4-FFF2-40B4-BE49-F238E27FC236}">
                <a16:creationId xmlns:a16="http://schemas.microsoft.com/office/drawing/2014/main" id="{14A73AF8-2223-6E84-CF39-F16E933294F4}"/>
              </a:ext>
            </a:extLst>
          </p:cNvPr>
          <p:cNvSpPr txBox="1"/>
          <p:nvPr/>
        </p:nvSpPr>
        <p:spPr>
          <a:xfrm rot="19997005">
            <a:off x="1421345" y="3502592"/>
            <a:ext cx="3881120" cy="461665"/>
          </a:xfrm>
          <a:prstGeom prst="rect">
            <a:avLst/>
          </a:prstGeom>
          <a:noFill/>
        </p:spPr>
        <p:txBody>
          <a:bodyPr wrap="square" rtlCol="0">
            <a:spAutoFit/>
          </a:bodyPr>
          <a:lstStyle/>
          <a:p>
            <a:pPr algn="ctr"/>
            <a:r>
              <a:rPr lang="en-GB" sz="2400" b="1" dirty="0" err="1">
                <a:solidFill>
                  <a:schemeClr val="accent1">
                    <a:lumMod val="75000"/>
                  </a:schemeClr>
                </a:solidFill>
                <a:effectLst>
                  <a:outerShdw blurRad="38100" dist="38100" dir="2700000" algn="tl">
                    <a:srgbClr val="000000">
                      <a:alpha val="43137"/>
                    </a:srgbClr>
                  </a:outerShdw>
                </a:effectLst>
              </a:rPr>
              <a:t>Doggersbank</a:t>
            </a:r>
            <a:endParaRPr lang="LID4096" sz="2400" b="1" dirty="0">
              <a:solidFill>
                <a:schemeClr val="accent1">
                  <a:lumMod val="75000"/>
                </a:schemeClr>
              </a:solidFill>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id="{715383C9-50BB-8F09-A2E1-89DF02EDA862}"/>
              </a:ext>
            </a:extLst>
          </p:cNvPr>
          <p:cNvSpPr txBox="1"/>
          <p:nvPr/>
        </p:nvSpPr>
        <p:spPr>
          <a:xfrm>
            <a:off x="770856" y="1804194"/>
            <a:ext cx="3881120" cy="461665"/>
          </a:xfrm>
          <a:prstGeom prst="rect">
            <a:avLst/>
          </a:prstGeom>
          <a:noFill/>
        </p:spPr>
        <p:txBody>
          <a:bodyPr wrap="square" rtlCol="0">
            <a:spAutoFit/>
          </a:bodyPr>
          <a:lstStyle/>
          <a:p>
            <a:pPr algn="ctr"/>
            <a:r>
              <a:rPr lang="en-GB" sz="2400" b="1" dirty="0" err="1">
                <a:solidFill>
                  <a:schemeClr val="accent1">
                    <a:lumMod val="20000"/>
                    <a:lumOff val="80000"/>
                  </a:schemeClr>
                </a:solidFill>
                <a:effectLst>
                  <a:outerShdw blurRad="38100" dist="38100" dir="2700000" algn="tl">
                    <a:srgbClr val="000000">
                      <a:alpha val="43137"/>
                    </a:srgbClr>
                  </a:outerShdw>
                </a:effectLst>
              </a:rPr>
              <a:t>diep</a:t>
            </a:r>
            <a:endParaRPr lang="LID4096" sz="2400" b="1" dirty="0">
              <a:solidFill>
                <a:schemeClr val="accent1">
                  <a:lumMod val="20000"/>
                  <a:lumOff val="80000"/>
                </a:schemeClr>
              </a:solidFill>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71E59E98-1846-C1F4-EC47-9DEA8D7C3590}"/>
              </a:ext>
            </a:extLst>
          </p:cNvPr>
          <p:cNvSpPr txBox="1"/>
          <p:nvPr/>
        </p:nvSpPr>
        <p:spPr>
          <a:xfrm>
            <a:off x="1276761" y="4812046"/>
            <a:ext cx="3881120" cy="461665"/>
          </a:xfrm>
          <a:prstGeom prst="rect">
            <a:avLst/>
          </a:prstGeom>
          <a:noFill/>
        </p:spPr>
        <p:txBody>
          <a:bodyPr wrap="square" rtlCol="0">
            <a:spAutoFit/>
          </a:bodyPr>
          <a:lstStyle/>
          <a:p>
            <a:pPr algn="ctr"/>
            <a:r>
              <a:rPr lang="en-GB" sz="2400" b="1" dirty="0" err="1">
                <a:solidFill>
                  <a:schemeClr val="accent1">
                    <a:lumMod val="75000"/>
                  </a:schemeClr>
                </a:solidFill>
                <a:effectLst>
                  <a:outerShdw blurRad="38100" dist="38100" dir="2700000" algn="tl">
                    <a:srgbClr val="000000">
                      <a:alpha val="43137"/>
                    </a:srgbClr>
                  </a:outerShdw>
                </a:effectLst>
              </a:rPr>
              <a:t>ondiep</a:t>
            </a:r>
            <a:endParaRPr lang="LID4096" sz="2400" b="1" dirty="0">
              <a:solidFill>
                <a:schemeClr val="accent1">
                  <a:lumMod val="75000"/>
                </a:schemeClr>
              </a:solidFill>
              <a:effectLst>
                <a:outerShdw blurRad="38100" dist="38100" dir="2700000" algn="tl">
                  <a:srgbClr val="000000">
                    <a:alpha val="43137"/>
                  </a:srgbClr>
                </a:outerShdw>
              </a:effectLst>
            </a:endParaRPr>
          </a:p>
        </p:txBody>
      </p:sp>
      <p:sp>
        <p:nvSpPr>
          <p:cNvPr id="10" name="TextBox 9">
            <a:extLst>
              <a:ext uri="{FF2B5EF4-FFF2-40B4-BE49-F238E27FC236}">
                <a16:creationId xmlns:a16="http://schemas.microsoft.com/office/drawing/2014/main" id="{7E03624B-9BCB-C903-B0F3-B5EB676321A7}"/>
              </a:ext>
            </a:extLst>
          </p:cNvPr>
          <p:cNvSpPr txBox="1"/>
          <p:nvPr/>
        </p:nvSpPr>
        <p:spPr>
          <a:xfrm rot="19997005">
            <a:off x="6376445" y="436749"/>
            <a:ext cx="3881120" cy="461665"/>
          </a:xfrm>
          <a:prstGeom prst="rect">
            <a:avLst/>
          </a:prstGeom>
          <a:noFill/>
        </p:spPr>
        <p:txBody>
          <a:bodyPr wrap="square" rtlCol="0">
            <a:spAutoFit/>
          </a:bodyPr>
          <a:lstStyle/>
          <a:p>
            <a:pPr algn="ctr"/>
            <a:r>
              <a:rPr lang="en-GB" sz="2400" b="1" dirty="0" err="1">
                <a:solidFill>
                  <a:schemeClr val="accent1">
                    <a:lumMod val="75000"/>
                  </a:schemeClr>
                </a:solidFill>
                <a:effectLst>
                  <a:outerShdw blurRad="38100" dist="38100" dir="2700000" algn="tl">
                    <a:srgbClr val="000000">
                      <a:alpha val="43137"/>
                    </a:srgbClr>
                  </a:outerShdw>
                </a:effectLst>
              </a:rPr>
              <a:t>Doggersbank</a:t>
            </a:r>
            <a:endParaRPr lang="LID4096" sz="2400" b="1" dirty="0">
              <a:solidFill>
                <a:schemeClr val="accent1">
                  <a:lumMod val="75000"/>
                </a:schemeClr>
              </a:solidFill>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AF8F9696-562D-F5BA-A30D-8B6C2648F627}"/>
              </a:ext>
            </a:extLst>
          </p:cNvPr>
          <p:cNvSpPr txBox="1"/>
          <p:nvPr/>
        </p:nvSpPr>
        <p:spPr>
          <a:xfrm>
            <a:off x="7034071" y="1515985"/>
            <a:ext cx="3881120" cy="461665"/>
          </a:xfrm>
          <a:prstGeom prst="rect">
            <a:avLst/>
          </a:prstGeom>
          <a:noFill/>
        </p:spPr>
        <p:txBody>
          <a:bodyPr wrap="square" rtlCol="0">
            <a:spAutoFit/>
          </a:bodyPr>
          <a:lstStyle/>
          <a:p>
            <a:pPr algn="ctr"/>
            <a:r>
              <a:rPr lang="en-GB" sz="2400" b="1" dirty="0" err="1">
                <a:solidFill>
                  <a:schemeClr val="accent1">
                    <a:lumMod val="75000"/>
                  </a:schemeClr>
                </a:solidFill>
                <a:effectLst>
                  <a:outerShdw blurRad="38100" dist="38100" dir="2700000" algn="tl">
                    <a:srgbClr val="000000">
                      <a:alpha val="43137"/>
                    </a:srgbClr>
                  </a:outerShdw>
                </a:effectLst>
              </a:rPr>
              <a:t>dieper</a:t>
            </a:r>
            <a:r>
              <a:rPr lang="en-GB" sz="2400" b="1" dirty="0">
                <a:solidFill>
                  <a:schemeClr val="accent1">
                    <a:lumMod val="75000"/>
                  </a:schemeClr>
                </a:solidFill>
                <a:effectLst>
                  <a:outerShdw blurRad="38100" dist="38100" dir="2700000" algn="tl">
                    <a:srgbClr val="000000">
                      <a:alpha val="43137"/>
                    </a:srgbClr>
                  </a:outerShdw>
                </a:effectLst>
              </a:rPr>
              <a:t>, </a:t>
            </a:r>
            <a:r>
              <a:rPr lang="en-GB" sz="2400" b="1" dirty="0" err="1">
                <a:solidFill>
                  <a:schemeClr val="accent1">
                    <a:lumMod val="75000"/>
                  </a:schemeClr>
                </a:solidFill>
                <a:effectLst>
                  <a:outerShdw blurRad="38100" dist="38100" dir="2700000" algn="tl">
                    <a:srgbClr val="000000">
                      <a:alpha val="43137"/>
                    </a:srgbClr>
                  </a:outerShdw>
                </a:effectLst>
              </a:rPr>
              <a:t>vlak</a:t>
            </a:r>
            <a:r>
              <a:rPr lang="en-GB" sz="2400" b="1" dirty="0">
                <a:solidFill>
                  <a:schemeClr val="accent1">
                    <a:lumMod val="75000"/>
                  </a:schemeClr>
                </a:solidFill>
                <a:effectLst>
                  <a:outerShdw blurRad="38100" dist="38100" dir="2700000" algn="tl">
                    <a:srgbClr val="000000">
                      <a:alpha val="43137"/>
                    </a:srgbClr>
                  </a:outerShdw>
                </a:effectLst>
              </a:rPr>
              <a:t>, </a:t>
            </a:r>
            <a:r>
              <a:rPr lang="en-GB" sz="2400" b="1" dirty="0" err="1">
                <a:solidFill>
                  <a:schemeClr val="accent1">
                    <a:lumMod val="75000"/>
                  </a:schemeClr>
                </a:solidFill>
                <a:effectLst>
                  <a:outerShdw blurRad="38100" dist="38100" dir="2700000" algn="tl">
                    <a:srgbClr val="000000">
                      <a:alpha val="43137"/>
                    </a:srgbClr>
                  </a:outerShdw>
                </a:effectLst>
              </a:rPr>
              <a:t>slib</a:t>
            </a:r>
            <a:endParaRPr lang="LID4096" sz="2400" b="1" dirty="0">
              <a:solidFill>
                <a:schemeClr val="accent1">
                  <a:lumMod val="75000"/>
                </a:schemeClr>
              </a:solidFill>
              <a:effectLst>
                <a:outerShdw blurRad="38100" dist="38100" dir="2700000" algn="tl">
                  <a:srgbClr val="000000">
                    <a:alpha val="43137"/>
                  </a:srgbClr>
                </a:outerShdw>
              </a:effectLst>
            </a:endParaRPr>
          </a:p>
        </p:txBody>
      </p:sp>
      <p:sp>
        <p:nvSpPr>
          <p:cNvPr id="16" name="TextBox 15">
            <a:extLst>
              <a:ext uri="{FF2B5EF4-FFF2-40B4-BE49-F238E27FC236}">
                <a16:creationId xmlns:a16="http://schemas.microsoft.com/office/drawing/2014/main" id="{7EB5E005-6C41-22F2-05A4-E84FE52F2185}"/>
              </a:ext>
            </a:extLst>
          </p:cNvPr>
          <p:cNvSpPr txBox="1"/>
          <p:nvPr/>
        </p:nvSpPr>
        <p:spPr>
          <a:xfrm>
            <a:off x="6891079" y="3010701"/>
            <a:ext cx="3881120" cy="830997"/>
          </a:xfrm>
          <a:prstGeom prst="rect">
            <a:avLst/>
          </a:prstGeom>
          <a:noFill/>
        </p:spPr>
        <p:txBody>
          <a:bodyPr wrap="square" rtlCol="0">
            <a:spAutoFit/>
          </a:bodyPr>
          <a:lstStyle/>
          <a:p>
            <a:pPr algn="ctr"/>
            <a:r>
              <a:rPr lang="en-GB" sz="2400" b="1" dirty="0" err="1">
                <a:solidFill>
                  <a:schemeClr val="accent1">
                    <a:lumMod val="75000"/>
                  </a:schemeClr>
                </a:solidFill>
                <a:effectLst>
                  <a:outerShdw blurRad="38100" dist="38100" dir="2700000" algn="tl">
                    <a:srgbClr val="000000">
                      <a:alpha val="43137"/>
                    </a:srgbClr>
                  </a:outerShdw>
                </a:effectLst>
              </a:rPr>
              <a:t>ondiep</a:t>
            </a:r>
            <a:r>
              <a:rPr lang="en-GB" sz="2400" b="1" dirty="0">
                <a:solidFill>
                  <a:schemeClr val="accent1">
                    <a:lumMod val="75000"/>
                  </a:schemeClr>
                </a:solidFill>
                <a:effectLst>
                  <a:outerShdw blurRad="38100" dist="38100" dir="2700000" algn="tl">
                    <a:srgbClr val="000000">
                      <a:alpha val="43137"/>
                    </a:srgbClr>
                  </a:outerShdw>
                </a:effectLst>
              </a:rPr>
              <a:t>,</a:t>
            </a:r>
          </a:p>
          <a:p>
            <a:pPr algn="ctr"/>
            <a:r>
              <a:rPr lang="en-GB" sz="2400" b="1" dirty="0" err="1">
                <a:solidFill>
                  <a:schemeClr val="accent1">
                    <a:lumMod val="75000"/>
                  </a:schemeClr>
                </a:solidFill>
                <a:effectLst>
                  <a:outerShdw blurRad="38100" dist="38100" dir="2700000" algn="tl">
                    <a:srgbClr val="000000">
                      <a:alpha val="43137"/>
                    </a:srgbClr>
                  </a:outerShdw>
                </a:effectLst>
              </a:rPr>
              <a:t>zand</a:t>
            </a:r>
            <a:endParaRPr lang="LID4096" sz="2400" b="1" dirty="0">
              <a:solidFill>
                <a:schemeClr val="accent1">
                  <a:lumMod val="75000"/>
                </a:schemeClr>
              </a:solidFill>
              <a:effectLst>
                <a:outerShdw blurRad="38100" dist="38100" dir="2700000" algn="tl">
                  <a:srgbClr val="000000">
                    <a:alpha val="43137"/>
                  </a:srgbClr>
                </a:outerShdw>
              </a:effectLst>
            </a:endParaRPr>
          </a:p>
        </p:txBody>
      </p:sp>
      <p:sp>
        <p:nvSpPr>
          <p:cNvPr id="17" name="TextBox 16">
            <a:extLst>
              <a:ext uri="{FF2B5EF4-FFF2-40B4-BE49-F238E27FC236}">
                <a16:creationId xmlns:a16="http://schemas.microsoft.com/office/drawing/2014/main" id="{097A86C6-B7EE-1123-14E5-A0F0E6F212ED}"/>
              </a:ext>
            </a:extLst>
          </p:cNvPr>
          <p:cNvSpPr txBox="1"/>
          <p:nvPr/>
        </p:nvSpPr>
        <p:spPr>
          <a:xfrm rot="19436208">
            <a:off x="6071296" y="4654125"/>
            <a:ext cx="3881120" cy="461665"/>
          </a:xfrm>
          <a:prstGeom prst="rect">
            <a:avLst/>
          </a:prstGeom>
          <a:noFill/>
        </p:spPr>
        <p:txBody>
          <a:bodyPr wrap="square" rtlCol="0">
            <a:spAutoFit/>
          </a:bodyPr>
          <a:lstStyle/>
          <a:p>
            <a:pPr algn="ctr"/>
            <a:r>
              <a:rPr lang="en-GB" sz="2400" b="1" dirty="0" err="1">
                <a:solidFill>
                  <a:schemeClr val="accent4">
                    <a:lumMod val="75000"/>
                  </a:schemeClr>
                </a:solidFill>
                <a:effectLst>
                  <a:outerShdw blurRad="38100" dist="38100" dir="2700000" algn="tl">
                    <a:srgbClr val="000000">
                      <a:alpha val="43137"/>
                    </a:srgbClr>
                  </a:outerShdw>
                </a:effectLst>
              </a:rPr>
              <a:t>zandbanken</a:t>
            </a:r>
            <a:endParaRPr lang="LID4096" sz="2400" b="1" dirty="0">
              <a:solidFill>
                <a:schemeClr val="accent4">
                  <a:lumMod val="75000"/>
                </a:schemeClr>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48AF48C6-02D7-50AC-15A5-954A0911E990}"/>
              </a:ext>
            </a:extLst>
          </p:cNvPr>
          <p:cNvSpPr txBox="1"/>
          <p:nvPr/>
        </p:nvSpPr>
        <p:spPr>
          <a:xfrm>
            <a:off x="10065831" y="2171648"/>
            <a:ext cx="1412736" cy="461665"/>
          </a:xfrm>
          <a:prstGeom prst="rect">
            <a:avLst/>
          </a:prstGeom>
          <a:noFill/>
        </p:spPr>
        <p:txBody>
          <a:bodyPr wrap="square" rtlCol="0">
            <a:spAutoFit/>
          </a:bodyPr>
          <a:lstStyle/>
          <a:p>
            <a:pPr algn="ctr"/>
            <a:r>
              <a:rPr lang="en-GB" sz="2400" b="1" dirty="0" err="1">
                <a:solidFill>
                  <a:schemeClr val="accent4">
                    <a:lumMod val="75000"/>
                  </a:schemeClr>
                </a:solidFill>
                <a:effectLst>
                  <a:outerShdw blurRad="38100" dist="38100" dir="2700000" algn="tl">
                    <a:srgbClr val="000000">
                      <a:alpha val="43137"/>
                    </a:srgbClr>
                  </a:outerShdw>
                </a:effectLst>
              </a:rPr>
              <a:t>stenen</a:t>
            </a:r>
            <a:endParaRPr lang="LID4096" sz="2400" b="1" dirty="0">
              <a:solidFill>
                <a:schemeClr val="accent4">
                  <a:lumMod val="75000"/>
                </a:schemeClr>
              </a:solidFill>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349A68CB-2210-E8D9-53B2-61C61F730E31}"/>
              </a:ext>
            </a:extLst>
          </p:cNvPr>
          <p:cNvSpPr txBox="1"/>
          <p:nvPr/>
        </p:nvSpPr>
        <p:spPr>
          <a:xfrm rot="18177714">
            <a:off x="6398142" y="4547877"/>
            <a:ext cx="2357070" cy="369332"/>
          </a:xfrm>
          <a:prstGeom prst="rect">
            <a:avLst/>
          </a:prstGeom>
          <a:noFill/>
        </p:spPr>
        <p:txBody>
          <a:bodyPr wrap="square" rtlCol="0">
            <a:spAutoFit/>
          </a:bodyPr>
          <a:lstStyle/>
          <a:p>
            <a:pPr algn="ctr"/>
            <a:r>
              <a:rPr lang="en-GB" b="1" dirty="0" err="1">
                <a:solidFill>
                  <a:schemeClr val="accent4">
                    <a:lumMod val="75000"/>
                  </a:schemeClr>
                </a:solidFill>
                <a:effectLst>
                  <a:outerShdw blurRad="38100" dist="38100" dir="2700000" algn="tl">
                    <a:srgbClr val="000000">
                      <a:alpha val="43137"/>
                    </a:srgbClr>
                  </a:outerShdw>
                </a:effectLst>
              </a:rPr>
              <a:t>grindbedden</a:t>
            </a:r>
            <a:endParaRPr lang="LID4096" b="1" dirty="0">
              <a:solidFill>
                <a:schemeClr val="accent4">
                  <a:lumMod val="75000"/>
                </a:schemeClr>
              </a:solidFill>
              <a:effectLst>
                <a:outerShdw blurRad="38100" dist="38100" dir="2700000" algn="tl">
                  <a:srgbClr val="000000">
                    <a:alpha val="43137"/>
                  </a:srgbClr>
                </a:outerShdw>
              </a:effectLst>
            </a:endParaRPr>
          </a:p>
        </p:txBody>
      </p:sp>
      <p:sp>
        <p:nvSpPr>
          <p:cNvPr id="22" name="Title 1">
            <a:extLst>
              <a:ext uri="{FF2B5EF4-FFF2-40B4-BE49-F238E27FC236}">
                <a16:creationId xmlns:a16="http://schemas.microsoft.com/office/drawing/2014/main" id="{11FEE4F3-99AC-2932-3C1E-F0583F5A751B}"/>
              </a:ext>
            </a:extLst>
          </p:cNvPr>
          <p:cNvSpPr>
            <a:spLocks noGrp="1"/>
          </p:cNvSpPr>
          <p:nvPr>
            <p:ph type="title"/>
          </p:nvPr>
        </p:nvSpPr>
        <p:spPr>
          <a:xfrm>
            <a:off x="1154308" y="0"/>
            <a:ext cx="5626209" cy="922841"/>
          </a:xfrm>
          <a:noFill/>
        </p:spPr>
        <p:txBody>
          <a:bodyPr vert="horz" lIns="91440" tIns="45720" rIns="91440" bIns="45720" rtlCol="0" anchor="b">
            <a:normAutofit/>
          </a:bodyPr>
          <a:lstStyle/>
          <a:p>
            <a:r>
              <a:rPr lang="en-US" sz="5200" b="1" dirty="0">
                <a:solidFill>
                  <a:schemeClr val="bg1"/>
                </a:solidFill>
                <a:effectLst>
                  <a:outerShdw blurRad="38100" dist="38100" dir="2700000" algn="tl">
                    <a:srgbClr val="000000">
                      <a:alpha val="43137"/>
                    </a:srgbClr>
                  </a:outerShdw>
                </a:effectLst>
              </a:rPr>
              <a:t>De </a:t>
            </a:r>
            <a:r>
              <a:rPr lang="en-US" sz="5200" b="1" dirty="0" err="1">
                <a:solidFill>
                  <a:schemeClr val="bg1"/>
                </a:solidFill>
                <a:effectLst>
                  <a:outerShdw blurRad="38100" dist="38100" dir="2700000" algn="tl">
                    <a:srgbClr val="000000">
                      <a:alpha val="43137"/>
                    </a:srgbClr>
                  </a:outerShdw>
                </a:effectLst>
              </a:rPr>
              <a:t>Noordzeebodem</a:t>
            </a:r>
            <a:endParaRPr lang="en-US" sz="5200" b="1" dirty="0">
              <a:solidFill>
                <a:schemeClr val="bg1"/>
              </a:solidFill>
              <a:effectLst>
                <a:outerShdw blurRad="38100" dist="38100" dir="2700000" algn="tl">
                  <a:srgbClr val="000000">
                    <a:alpha val="43137"/>
                  </a:srgbClr>
                </a:outerShdw>
              </a:effectLst>
            </a:endParaRPr>
          </a:p>
        </p:txBody>
      </p:sp>
      <p:pic>
        <p:nvPicPr>
          <p:cNvPr id="24" name="Afbeelding 3" descr="Afbeelding 3">
            <a:extLst>
              <a:ext uri="{FF2B5EF4-FFF2-40B4-BE49-F238E27FC236}">
                <a16:creationId xmlns:a16="http://schemas.microsoft.com/office/drawing/2014/main" id="{7BAA34D9-C54A-A119-8BF9-AD3379AD2195}"/>
              </a:ext>
            </a:extLst>
          </p:cNvPr>
          <p:cNvPicPr>
            <a:picLocks noChangeAspect="1"/>
          </p:cNvPicPr>
          <p:nvPr/>
        </p:nvPicPr>
        <p:blipFill>
          <a:blip r:embed="rId5"/>
          <a:stretch>
            <a:fillRect/>
          </a:stretch>
        </p:blipFill>
        <p:spPr>
          <a:xfrm>
            <a:off x="86601" y="120384"/>
            <a:ext cx="1067707" cy="682071"/>
          </a:xfrm>
          <a:prstGeom prst="rect">
            <a:avLst/>
          </a:prstGeom>
          <a:ln w="12700">
            <a:miter lim="400000"/>
          </a:ln>
        </p:spPr>
      </p:pic>
      <p:sp>
        <p:nvSpPr>
          <p:cNvPr id="2" name="TextBox 1">
            <a:extLst>
              <a:ext uri="{FF2B5EF4-FFF2-40B4-BE49-F238E27FC236}">
                <a16:creationId xmlns:a16="http://schemas.microsoft.com/office/drawing/2014/main" id="{15052EDB-7D68-481F-6DA6-CACDCD20F1E8}"/>
              </a:ext>
            </a:extLst>
          </p:cNvPr>
          <p:cNvSpPr txBox="1"/>
          <p:nvPr/>
        </p:nvSpPr>
        <p:spPr>
          <a:xfrm>
            <a:off x="7716556" y="1908058"/>
            <a:ext cx="1412736" cy="830997"/>
          </a:xfrm>
          <a:prstGeom prst="rect">
            <a:avLst/>
          </a:prstGeom>
          <a:noFill/>
        </p:spPr>
        <p:txBody>
          <a:bodyPr wrap="square" rtlCol="0">
            <a:spAutoFit/>
          </a:bodyPr>
          <a:lstStyle/>
          <a:p>
            <a:pPr algn="ctr"/>
            <a:r>
              <a:rPr lang="en-GB" sz="2400" b="1" dirty="0">
                <a:solidFill>
                  <a:schemeClr val="accent4">
                    <a:lumMod val="75000"/>
                  </a:schemeClr>
                </a:solidFill>
                <a:effectLst>
                  <a:outerShdw blurRad="38100" dist="38100" dir="2700000" algn="tl">
                    <a:srgbClr val="000000">
                      <a:alpha val="43137"/>
                    </a:srgbClr>
                  </a:outerShdw>
                </a:effectLst>
              </a:rPr>
              <a:t>grind, </a:t>
            </a:r>
            <a:r>
              <a:rPr lang="en-GB" sz="2400" b="1" dirty="0" err="1">
                <a:solidFill>
                  <a:schemeClr val="accent4">
                    <a:lumMod val="75000"/>
                  </a:schemeClr>
                </a:solidFill>
                <a:effectLst>
                  <a:outerShdw blurRad="38100" dist="38100" dir="2700000" algn="tl">
                    <a:srgbClr val="000000">
                      <a:alpha val="43137"/>
                    </a:srgbClr>
                  </a:outerShdw>
                </a:effectLst>
              </a:rPr>
              <a:t>stenen</a:t>
            </a:r>
            <a:endParaRPr lang="LID4096" sz="2400" b="1" dirty="0">
              <a:solidFill>
                <a:schemeClr val="accent4">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83982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DE859-2504-4378-A655-EA253B00A026}"/>
              </a:ext>
            </a:extLst>
          </p:cNvPr>
          <p:cNvSpPr>
            <a:spLocks noGrp="1"/>
          </p:cNvSpPr>
          <p:nvPr>
            <p:ph type="ctrTitle"/>
          </p:nvPr>
        </p:nvSpPr>
        <p:spPr/>
        <p:txBody>
          <a:bodyPr/>
          <a:lstStyle/>
          <a:p>
            <a:r>
              <a:rPr lang="en-GB" b="1" dirty="0">
                <a:solidFill>
                  <a:schemeClr val="bg1"/>
                </a:solidFill>
                <a:effectLst>
                  <a:outerShdw blurRad="38100" dist="38100" dir="2700000" algn="tl">
                    <a:srgbClr val="000000">
                      <a:alpha val="43137"/>
                    </a:srgbClr>
                  </a:outerShdw>
                </a:effectLst>
              </a:rPr>
              <a:t>Het </a:t>
            </a:r>
            <a:r>
              <a:rPr lang="en-GB" b="1" dirty="0" err="1">
                <a:solidFill>
                  <a:schemeClr val="bg1"/>
                </a:solidFill>
                <a:effectLst>
                  <a:outerShdw blurRad="38100" dist="38100" dir="2700000" algn="tl">
                    <a:srgbClr val="000000">
                      <a:alpha val="43137"/>
                    </a:srgbClr>
                  </a:outerShdw>
                </a:effectLst>
              </a:rPr>
              <a:t>leven</a:t>
            </a:r>
            <a:r>
              <a:rPr lang="en-GB" b="1" dirty="0">
                <a:solidFill>
                  <a:schemeClr val="bg1"/>
                </a:solidFill>
                <a:effectLst>
                  <a:outerShdw blurRad="38100" dist="38100" dir="2700000" algn="tl">
                    <a:srgbClr val="000000">
                      <a:alpha val="43137"/>
                    </a:srgbClr>
                  </a:outerShdw>
                </a:effectLst>
              </a:rPr>
              <a:t> in de Noordzee</a:t>
            </a:r>
            <a:endParaRPr lang="LID4096" b="1" dirty="0">
              <a:solidFill>
                <a:schemeClr val="bg1"/>
              </a:solidFill>
              <a:effectLst>
                <a:outerShdw blurRad="38100" dist="38100" dir="2700000" algn="tl">
                  <a:srgbClr val="000000">
                    <a:alpha val="43137"/>
                  </a:srgbClr>
                </a:outerShdw>
              </a:effectLst>
            </a:endParaRPr>
          </a:p>
        </p:txBody>
      </p:sp>
      <p:pic>
        <p:nvPicPr>
          <p:cNvPr id="6" name="Afbeelding 3" descr="Afbeelding 3">
            <a:extLst>
              <a:ext uri="{FF2B5EF4-FFF2-40B4-BE49-F238E27FC236}">
                <a16:creationId xmlns:a16="http://schemas.microsoft.com/office/drawing/2014/main" id="{11B6DB80-71EB-789C-9782-D30E2106435C}"/>
              </a:ext>
            </a:extLst>
          </p:cNvPr>
          <p:cNvPicPr>
            <a:picLocks noChangeAspect="1"/>
          </p:cNvPicPr>
          <p:nvPr/>
        </p:nvPicPr>
        <p:blipFill>
          <a:blip r:embed="rId3"/>
          <a:stretch>
            <a:fillRect/>
          </a:stretch>
        </p:blipFill>
        <p:spPr>
          <a:xfrm>
            <a:off x="86601" y="120384"/>
            <a:ext cx="1067707" cy="682071"/>
          </a:xfrm>
          <a:prstGeom prst="rect">
            <a:avLst/>
          </a:prstGeom>
          <a:ln w="12700">
            <a:miter lim="400000"/>
          </a:ln>
        </p:spPr>
      </p:pic>
    </p:spTree>
    <p:extLst>
      <p:ext uri="{BB962C8B-B14F-4D97-AF65-F5344CB8AC3E}">
        <p14:creationId xmlns:p14="http://schemas.microsoft.com/office/powerpoint/2010/main" val="27130360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art&#10;&#10;Description automatically generated with medium confidence">
            <a:extLst>
              <a:ext uri="{FF2B5EF4-FFF2-40B4-BE49-F238E27FC236}">
                <a16:creationId xmlns:a16="http://schemas.microsoft.com/office/drawing/2014/main" id="{978B5EB7-D07D-8CED-A65F-FED63C47BD16}"/>
              </a:ext>
            </a:extLst>
          </p:cNvPr>
          <p:cNvPicPr>
            <a:picLocks noChangeAspect="1"/>
          </p:cNvPicPr>
          <p:nvPr/>
        </p:nvPicPr>
        <p:blipFill rotWithShape="1">
          <a:blip r:embed="rId3">
            <a:extLst>
              <a:ext uri="{28A0092B-C50C-407E-A947-70E740481C1C}">
                <a14:useLocalDpi xmlns:a14="http://schemas.microsoft.com/office/drawing/2010/main" val="0"/>
              </a:ext>
            </a:extLst>
          </a:blip>
          <a:srcRect l="36641"/>
          <a:stretch/>
        </p:blipFill>
        <p:spPr>
          <a:xfrm>
            <a:off x="-1" y="0"/>
            <a:ext cx="6614161" cy="6858678"/>
          </a:xfrm>
          <a:prstGeom prst="rect">
            <a:avLst/>
          </a:prstGeom>
        </p:spPr>
      </p:pic>
      <p:sp>
        <p:nvSpPr>
          <p:cNvPr id="5" name="Oval 4">
            <a:extLst>
              <a:ext uri="{FF2B5EF4-FFF2-40B4-BE49-F238E27FC236}">
                <a16:creationId xmlns:a16="http://schemas.microsoft.com/office/drawing/2014/main" id="{F4F51E1C-62FA-B13B-F40C-F370870E470E}"/>
              </a:ext>
            </a:extLst>
          </p:cNvPr>
          <p:cNvSpPr/>
          <p:nvPr/>
        </p:nvSpPr>
        <p:spPr>
          <a:xfrm>
            <a:off x="150147" y="3674843"/>
            <a:ext cx="3086035" cy="3086035"/>
          </a:xfrm>
          <a:prstGeom prst="ellipse">
            <a:avLst/>
          </a:prstGeom>
          <a:blipFill dpi="0" rotWithShape="1">
            <a:blip r:embed="rId4" cstate="hqprint">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9" name="TextBox 8">
            <a:extLst>
              <a:ext uri="{FF2B5EF4-FFF2-40B4-BE49-F238E27FC236}">
                <a16:creationId xmlns:a16="http://schemas.microsoft.com/office/drawing/2014/main" id="{DA42BCB9-EAC6-6BB7-786E-179FC04AE261}"/>
              </a:ext>
            </a:extLst>
          </p:cNvPr>
          <p:cNvSpPr txBox="1"/>
          <p:nvPr/>
        </p:nvSpPr>
        <p:spPr>
          <a:xfrm>
            <a:off x="710779" y="3813017"/>
            <a:ext cx="1964769" cy="461665"/>
          </a:xfrm>
          <a:prstGeom prst="rect">
            <a:avLst/>
          </a:prstGeom>
          <a:noFill/>
        </p:spPr>
        <p:txBody>
          <a:bodyPr wrap="none" rtlCol="0">
            <a:spAutoFit/>
          </a:bodyPr>
          <a:lstStyle/>
          <a:p>
            <a:pPr algn="ctr"/>
            <a:r>
              <a:rPr lang="en-GB" sz="1200" dirty="0">
                <a:solidFill>
                  <a:schemeClr val="bg1"/>
                </a:solidFill>
                <a:effectLst>
                  <a:outerShdw blurRad="38100" dist="38100" dir="2700000" algn="tl">
                    <a:srgbClr val="000000">
                      <a:alpha val="43137"/>
                    </a:srgbClr>
                  </a:outerShdw>
                </a:effectLst>
              </a:rPr>
              <a:t>CC BY-SA 3.0 IGO</a:t>
            </a:r>
          </a:p>
          <a:p>
            <a:pPr algn="ctr"/>
            <a:r>
              <a:rPr lang="en-GB" sz="1200" dirty="0">
                <a:solidFill>
                  <a:schemeClr val="bg1"/>
                </a:solidFill>
                <a:effectLst>
                  <a:outerShdw blurRad="38100" dist="38100" dir="2700000" algn="tl">
                    <a:srgbClr val="000000">
                      <a:alpha val="43137"/>
                    </a:srgbClr>
                  </a:outerShdw>
                </a:effectLst>
              </a:rPr>
              <a:t>© Copernicus Sentinel – ESA</a:t>
            </a:r>
          </a:p>
        </p:txBody>
      </p:sp>
      <p:pic>
        <p:nvPicPr>
          <p:cNvPr id="16" name="Picture 15" descr="A picture containing plant, seaweed, nature, outdoor&#10;&#10;Description automatically generated">
            <a:extLst>
              <a:ext uri="{FF2B5EF4-FFF2-40B4-BE49-F238E27FC236}">
                <a16:creationId xmlns:a16="http://schemas.microsoft.com/office/drawing/2014/main" id="{6E0FFB3E-5EC4-80B3-0A8A-009E2581662F}"/>
              </a:ext>
            </a:extLst>
          </p:cNvPr>
          <p:cNvPicPr>
            <a:picLocks noChangeAspect="1"/>
          </p:cNvPicPr>
          <p:nvPr/>
        </p:nvPicPr>
        <p:blipFill rotWithShape="1">
          <a:blip r:embed="rId5">
            <a:extLst>
              <a:ext uri="{28A0092B-C50C-407E-A947-70E740481C1C}">
                <a14:useLocalDpi xmlns:a14="http://schemas.microsoft.com/office/drawing/2010/main" val="0"/>
              </a:ext>
            </a:extLst>
          </a:blip>
          <a:srcRect l="11240" r="33562"/>
          <a:stretch/>
        </p:blipFill>
        <p:spPr>
          <a:xfrm>
            <a:off x="6611376" y="0"/>
            <a:ext cx="5569473" cy="6864030"/>
          </a:xfrm>
          <a:prstGeom prst="rect">
            <a:avLst/>
          </a:prstGeom>
        </p:spPr>
      </p:pic>
      <p:sp>
        <p:nvSpPr>
          <p:cNvPr id="21" name="Oval 20">
            <a:extLst>
              <a:ext uri="{FF2B5EF4-FFF2-40B4-BE49-F238E27FC236}">
                <a16:creationId xmlns:a16="http://schemas.microsoft.com/office/drawing/2014/main" id="{101D9D2D-1F86-AD37-9949-17FC227D6B21}"/>
              </a:ext>
            </a:extLst>
          </p:cNvPr>
          <p:cNvSpPr/>
          <p:nvPr/>
        </p:nvSpPr>
        <p:spPr>
          <a:xfrm>
            <a:off x="5319541" y="65454"/>
            <a:ext cx="2082305" cy="2082305"/>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2" name="Oval 21">
            <a:extLst>
              <a:ext uri="{FF2B5EF4-FFF2-40B4-BE49-F238E27FC236}">
                <a16:creationId xmlns:a16="http://schemas.microsoft.com/office/drawing/2014/main" id="{22AEE579-B3BD-1228-C81A-4BF0E5401B0A}"/>
              </a:ext>
            </a:extLst>
          </p:cNvPr>
          <p:cNvSpPr/>
          <p:nvPr/>
        </p:nvSpPr>
        <p:spPr>
          <a:xfrm>
            <a:off x="5319541" y="2377589"/>
            <a:ext cx="2082305" cy="2082305"/>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3" name="TextBox 22">
            <a:extLst>
              <a:ext uri="{FF2B5EF4-FFF2-40B4-BE49-F238E27FC236}">
                <a16:creationId xmlns:a16="http://schemas.microsoft.com/office/drawing/2014/main" id="{091ED973-5222-3EF6-F317-A55412BCD01F}"/>
              </a:ext>
            </a:extLst>
          </p:cNvPr>
          <p:cNvSpPr txBox="1"/>
          <p:nvPr/>
        </p:nvSpPr>
        <p:spPr>
          <a:xfrm>
            <a:off x="4437520" y="410991"/>
            <a:ext cx="3881120" cy="584775"/>
          </a:xfrm>
          <a:prstGeom prst="rect">
            <a:avLst/>
          </a:prstGeom>
          <a:noFill/>
        </p:spPr>
        <p:txBody>
          <a:bodyPr wrap="square" rtlCol="0">
            <a:spAutoFit/>
          </a:bodyPr>
          <a:lstStyle/>
          <a:p>
            <a:pPr algn="ctr"/>
            <a:r>
              <a:rPr lang="en-GB" sz="3200" b="1" dirty="0" err="1">
                <a:solidFill>
                  <a:schemeClr val="bg1"/>
                </a:solidFill>
                <a:effectLst>
                  <a:outerShdw blurRad="38100" dist="38100" dir="2700000" algn="tl">
                    <a:srgbClr val="000000">
                      <a:alpha val="43137"/>
                    </a:srgbClr>
                  </a:outerShdw>
                </a:effectLst>
              </a:rPr>
              <a:t>zeeschuim</a:t>
            </a:r>
            <a:endParaRPr lang="LID4096" sz="3200" b="1" dirty="0">
              <a:solidFill>
                <a:schemeClr val="bg1"/>
              </a:solidFill>
              <a:effectLst>
                <a:outerShdw blurRad="38100" dist="38100" dir="2700000" algn="tl">
                  <a:srgbClr val="000000">
                    <a:alpha val="43137"/>
                  </a:srgbClr>
                </a:outerShdw>
              </a:effectLst>
            </a:endParaRPr>
          </a:p>
        </p:txBody>
      </p:sp>
      <p:sp>
        <p:nvSpPr>
          <p:cNvPr id="24" name="TextBox 23">
            <a:extLst>
              <a:ext uri="{FF2B5EF4-FFF2-40B4-BE49-F238E27FC236}">
                <a16:creationId xmlns:a16="http://schemas.microsoft.com/office/drawing/2014/main" id="{0CB46974-D3BA-C760-9568-CEF8094BF1F6}"/>
              </a:ext>
            </a:extLst>
          </p:cNvPr>
          <p:cNvSpPr txBox="1"/>
          <p:nvPr/>
        </p:nvSpPr>
        <p:spPr>
          <a:xfrm>
            <a:off x="4420133" y="2750808"/>
            <a:ext cx="3881120" cy="584775"/>
          </a:xfrm>
          <a:prstGeom prst="rect">
            <a:avLst/>
          </a:prstGeom>
          <a:noFill/>
        </p:spPr>
        <p:txBody>
          <a:bodyPr wrap="square" rtlCol="0">
            <a:spAutoFit/>
          </a:bodyPr>
          <a:lstStyle/>
          <a:p>
            <a:pPr algn="ctr"/>
            <a:r>
              <a:rPr lang="en-GB" sz="3200" b="1" dirty="0" err="1">
                <a:solidFill>
                  <a:schemeClr val="bg1"/>
                </a:solidFill>
                <a:effectLst>
                  <a:outerShdw blurRad="38100" dist="38100" dir="2700000" algn="tl">
                    <a:srgbClr val="000000">
                      <a:alpha val="43137"/>
                    </a:srgbClr>
                  </a:outerShdw>
                </a:effectLst>
              </a:rPr>
              <a:t>zeevonk</a:t>
            </a:r>
            <a:endParaRPr lang="LID4096" sz="3200" b="1" dirty="0">
              <a:solidFill>
                <a:schemeClr val="bg1"/>
              </a:solidFill>
              <a:effectLst>
                <a:outerShdw blurRad="38100" dist="38100" dir="2700000" algn="tl">
                  <a:srgbClr val="000000">
                    <a:alpha val="43137"/>
                  </a:srgbClr>
                </a:outerShdw>
              </a:effectLst>
            </a:endParaRPr>
          </a:p>
        </p:txBody>
      </p:sp>
      <p:sp>
        <p:nvSpPr>
          <p:cNvPr id="26" name="TextBox 25">
            <a:extLst>
              <a:ext uri="{FF2B5EF4-FFF2-40B4-BE49-F238E27FC236}">
                <a16:creationId xmlns:a16="http://schemas.microsoft.com/office/drawing/2014/main" id="{CA2C8182-0E3E-A052-3D94-4C2670871E90}"/>
              </a:ext>
            </a:extLst>
          </p:cNvPr>
          <p:cNvSpPr txBox="1"/>
          <p:nvPr/>
        </p:nvSpPr>
        <p:spPr>
          <a:xfrm>
            <a:off x="7602524" y="5828741"/>
            <a:ext cx="3881120" cy="584775"/>
          </a:xfrm>
          <a:prstGeom prst="rect">
            <a:avLst/>
          </a:prstGeom>
          <a:noFill/>
        </p:spPr>
        <p:txBody>
          <a:bodyPr wrap="square" rtlCol="0">
            <a:spAutoFit/>
          </a:bodyPr>
          <a:lstStyle/>
          <a:p>
            <a:pPr algn="ctr"/>
            <a:r>
              <a:rPr lang="en-GB" sz="3200" b="1" dirty="0" err="1">
                <a:solidFill>
                  <a:schemeClr val="bg1"/>
                </a:solidFill>
                <a:effectLst>
                  <a:outerShdw blurRad="38100" dist="38100" dir="2700000" algn="tl">
                    <a:srgbClr val="000000">
                      <a:alpha val="43137"/>
                    </a:srgbClr>
                  </a:outerShdw>
                </a:effectLst>
              </a:rPr>
              <a:t>zeewier</a:t>
            </a:r>
            <a:endParaRPr lang="LID4096" sz="3200" b="1" dirty="0">
              <a:solidFill>
                <a:schemeClr val="bg1"/>
              </a:solidFill>
              <a:effectLst>
                <a:outerShdw blurRad="38100" dist="38100" dir="2700000" algn="tl">
                  <a:srgbClr val="000000">
                    <a:alpha val="43137"/>
                  </a:srgbClr>
                </a:outerShdw>
              </a:effectLst>
            </a:endParaRPr>
          </a:p>
        </p:txBody>
      </p:sp>
      <p:sp>
        <p:nvSpPr>
          <p:cNvPr id="28" name="TextBox 27">
            <a:extLst>
              <a:ext uri="{FF2B5EF4-FFF2-40B4-BE49-F238E27FC236}">
                <a16:creationId xmlns:a16="http://schemas.microsoft.com/office/drawing/2014/main" id="{5C4BF038-9168-1B49-1E80-CA47FADE39BD}"/>
              </a:ext>
            </a:extLst>
          </p:cNvPr>
          <p:cNvSpPr txBox="1"/>
          <p:nvPr/>
        </p:nvSpPr>
        <p:spPr>
          <a:xfrm>
            <a:off x="-247397" y="4308705"/>
            <a:ext cx="3881120" cy="584775"/>
          </a:xfrm>
          <a:prstGeom prst="rect">
            <a:avLst/>
          </a:prstGeom>
          <a:noFill/>
        </p:spPr>
        <p:txBody>
          <a:bodyPr wrap="square" rtlCol="0">
            <a:spAutoFit/>
          </a:bodyPr>
          <a:lstStyle/>
          <a:p>
            <a:pPr algn="ctr"/>
            <a:r>
              <a:rPr lang="en-GB" sz="3200" b="1" dirty="0" err="1">
                <a:solidFill>
                  <a:schemeClr val="bg1"/>
                </a:solidFill>
                <a:effectLst>
                  <a:outerShdw blurRad="38100" dist="38100" dir="2700000" algn="tl">
                    <a:srgbClr val="000000">
                      <a:alpha val="43137"/>
                    </a:srgbClr>
                  </a:outerShdw>
                </a:effectLst>
              </a:rPr>
              <a:t>algenbloei</a:t>
            </a:r>
            <a:endParaRPr lang="LID4096" sz="3200" b="1" dirty="0">
              <a:solidFill>
                <a:schemeClr val="bg1"/>
              </a:solidFill>
              <a:effectLst>
                <a:outerShdw blurRad="38100" dist="38100" dir="2700000" algn="tl">
                  <a:srgbClr val="000000">
                    <a:alpha val="43137"/>
                  </a:srgbClr>
                </a:outerShdw>
              </a:effectLst>
            </a:endParaRPr>
          </a:p>
        </p:txBody>
      </p:sp>
      <p:sp>
        <p:nvSpPr>
          <p:cNvPr id="29" name="Arrow: Right 28">
            <a:extLst>
              <a:ext uri="{FF2B5EF4-FFF2-40B4-BE49-F238E27FC236}">
                <a16:creationId xmlns:a16="http://schemas.microsoft.com/office/drawing/2014/main" id="{BFFD1F33-4874-8E4E-A893-39C274E9298D}"/>
              </a:ext>
            </a:extLst>
          </p:cNvPr>
          <p:cNvSpPr/>
          <p:nvPr/>
        </p:nvSpPr>
        <p:spPr>
          <a:xfrm rot="2097064">
            <a:off x="570995" y="5372601"/>
            <a:ext cx="758283" cy="309482"/>
          </a:xfrm>
          <a:prstGeom prst="rightArrow">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2" name="Oval 31">
            <a:extLst>
              <a:ext uri="{FF2B5EF4-FFF2-40B4-BE49-F238E27FC236}">
                <a16:creationId xmlns:a16="http://schemas.microsoft.com/office/drawing/2014/main" id="{2C19F291-054D-A086-FFEC-63E5678C137A}"/>
              </a:ext>
            </a:extLst>
          </p:cNvPr>
          <p:cNvSpPr/>
          <p:nvPr/>
        </p:nvSpPr>
        <p:spPr>
          <a:xfrm>
            <a:off x="5336928" y="4689724"/>
            <a:ext cx="2082305" cy="2082305"/>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3" name="TextBox 32">
            <a:extLst>
              <a:ext uri="{FF2B5EF4-FFF2-40B4-BE49-F238E27FC236}">
                <a16:creationId xmlns:a16="http://schemas.microsoft.com/office/drawing/2014/main" id="{78AD039C-4B48-5BB4-C2CD-18A318D34D97}"/>
              </a:ext>
            </a:extLst>
          </p:cNvPr>
          <p:cNvSpPr txBox="1"/>
          <p:nvPr/>
        </p:nvSpPr>
        <p:spPr>
          <a:xfrm>
            <a:off x="4437520" y="5183308"/>
            <a:ext cx="3881120" cy="400110"/>
          </a:xfrm>
          <a:prstGeom prst="rect">
            <a:avLst/>
          </a:prstGeom>
          <a:noFill/>
        </p:spPr>
        <p:txBody>
          <a:bodyPr wrap="square" rtlCol="0">
            <a:spAutoFit/>
          </a:bodyPr>
          <a:lstStyle/>
          <a:p>
            <a:pPr algn="ctr"/>
            <a:r>
              <a:rPr lang="en-GB" sz="2000" b="1" dirty="0">
                <a:solidFill>
                  <a:schemeClr val="bg1"/>
                </a:solidFill>
                <a:effectLst>
                  <a:outerShdw blurRad="38100" dist="38100" dir="2700000" algn="tl">
                    <a:srgbClr val="000000">
                      <a:alpha val="43137"/>
                    </a:srgbClr>
                  </a:outerShdw>
                </a:effectLst>
              </a:rPr>
              <a:t>op het strand/</a:t>
            </a:r>
            <a:r>
              <a:rPr lang="en-GB" sz="2000" b="1" dirty="0" err="1">
                <a:solidFill>
                  <a:schemeClr val="bg1"/>
                </a:solidFill>
                <a:effectLst>
                  <a:outerShdw blurRad="38100" dist="38100" dir="2700000" algn="tl">
                    <a:srgbClr val="000000">
                      <a:alpha val="43137"/>
                    </a:srgbClr>
                  </a:outerShdw>
                </a:effectLst>
              </a:rPr>
              <a:t>slik</a:t>
            </a:r>
            <a:endParaRPr lang="LID4096" sz="2000" b="1" dirty="0">
              <a:solidFill>
                <a:schemeClr val="bg1"/>
              </a:solidFill>
              <a:effectLst>
                <a:outerShdw blurRad="38100" dist="38100" dir="2700000" algn="tl">
                  <a:srgbClr val="000000">
                    <a:alpha val="43137"/>
                  </a:srgbClr>
                </a:outerShdw>
              </a:effectLst>
            </a:endParaRPr>
          </a:p>
        </p:txBody>
      </p:sp>
      <p:sp>
        <p:nvSpPr>
          <p:cNvPr id="38" name="Title 1">
            <a:extLst>
              <a:ext uri="{FF2B5EF4-FFF2-40B4-BE49-F238E27FC236}">
                <a16:creationId xmlns:a16="http://schemas.microsoft.com/office/drawing/2014/main" id="{B600021D-E8B4-0F0A-2C47-25DAF32F22EB}"/>
              </a:ext>
            </a:extLst>
          </p:cNvPr>
          <p:cNvSpPr>
            <a:spLocks noGrp="1"/>
          </p:cNvSpPr>
          <p:nvPr>
            <p:ph type="title"/>
          </p:nvPr>
        </p:nvSpPr>
        <p:spPr>
          <a:xfrm>
            <a:off x="1154308" y="0"/>
            <a:ext cx="5626209" cy="922841"/>
          </a:xfrm>
          <a:noFill/>
        </p:spPr>
        <p:txBody>
          <a:bodyPr vert="horz" lIns="91440" tIns="45720" rIns="91440" bIns="45720" rtlCol="0" anchor="b">
            <a:normAutofit/>
          </a:bodyPr>
          <a:lstStyle/>
          <a:p>
            <a:r>
              <a:rPr lang="en-US" sz="4800" b="1" dirty="0" err="1">
                <a:solidFill>
                  <a:schemeClr val="bg1"/>
                </a:solidFill>
                <a:effectLst>
                  <a:outerShdw blurRad="38100" dist="38100" dir="2700000" algn="tl">
                    <a:srgbClr val="000000">
                      <a:alpha val="43137"/>
                    </a:srgbClr>
                  </a:outerShdw>
                </a:effectLst>
              </a:rPr>
              <a:t>Algen</a:t>
            </a:r>
            <a:r>
              <a:rPr lang="en-US" sz="4800" b="1" dirty="0">
                <a:solidFill>
                  <a:schemeClr val="bg1"/>
                </a:solidFill>
                <a:effectLst>
                  <a:outerShdw blurRad="38100" dist="38100" dir="2700000" algn="tl">
                    <a:srgbClr val="000000">
                      <a:alpha val="43137"/>
                    </a:srgbClr>
                  </a:outerShdw>
                </a:effectLst>
              </a:rPr>
              <a:t> </a:t>
            </a:r>
            <a:r>
              <a:rPr lang="en-US" sz="4800" b="1" dirty="0" err="1">
                <a:solidFill>
                  <a:schemeClr val="bg1"/>
                </a:solidFill>
                <a:effectLst>
                  <a:outerShdw blurRad="38100" dist="38100" dir="2700000" algn="tl">
                    <a:srgbClr val="000000">
                      <a:alpha val="43137"/>
                    </a:srgbClr>
                  </a:outerShdw>
                </a:effectLst>
              </a:rPr>
              <a:t>en</a:t>
            </a:r>
            <a:r>
              <a:rPr lang="en-US" sz="4800" b="1" dirty="0">
                <a:solidFill>
                  <a:schemeClr val="bg1"/>
                </a:solidFill>
                <a:effectLst>
                  <a:outerShdw blurRad="38100" dist="38100" dir="2700000" algn="tl">
                    <a:srgbClr val="000000">
                      <a:alpha val="43137"/>
                    </a:srgbClr>
                  </a:outerShdw>
                </a:effectLst>
              </a:rPr>
              <a:t> </a:t>
            </a:r>
            <a:r>
              <a:rPr lang="en-US" sz="4800" b="1" dirty="0" err="1">
                <a:solidFill>
                  <a:schemeClr val="bg1"/>
                </a:solidFill>
                <a:effectLst>
                  <a:outerShdw blurRad="38100" dist="38100" dir="2700000" algn="tl">
                    <a:srgbClr val="000000">
                      <a:alpha val="43137"/>
                    </a:srgbClr>
                  </a:outerShdw>
                </a:effectLst>
              </a:rPr>
              <a:t>wieren</a:t>
            </a:r>
            <a:endParaRPr lang="en-US" sz="4800" b="1" dirty="0">
              <a:solidFill>
                <a:schemeClr val="bg1"/>
              </a:solidFill>
              <a:effectLst>
                <a:outerShdw blurRad="38100" dist="38100" dir="2700000" algn="tl">
                  <a:srgbClr val="000000">
                    <a:alpha val="43137"/>
                  </a:srgbClr>
                </a:outerShdw>
              </a:effectLst>
            </a:endParaRPr>
          </a:p>
        </p:txBody>
      </p:sp>
      <p:pic>
        <p:nvPicPr>
          <p:cNvPr id="40" name="Afbeelding 3" descr="Afbeelding 3">
            <a:extLst>
              <a:ext uri="{FF2B5EF4-FFF2-40B4-BE49-F238E27FC236}">
                <a16:creationId xmlns:a16="http://schemas.microsoft.com/office/drawing/2014/main" id="{082016E8-7FAF-EFF8-C9A3-3CDA698EE3FA}"/>
              </a:ext>
            </a:extLst>
          </p:cNvPr>
          <p:cNvPicPr>
            <a:picLocks noChangeAspect="1"/>
          </p:cNvPicPr>
          <p:nvPr/>
        </p:nvPicPr>
        <p:blipFill>
          <a:blip r:embed="rId9"/>
          <a:stretch>
            <a:fillRect/>
          </a:stretch>
        </p:blipFill>
        <p:spPr>
          <a:xfrm>
            <a:off x="86601" y="120384"/>
            <a:ext cx="1067707" cy="682071"/>
          </a:xfrm>
          <a:prstGeom prst="rect">
            <a:avLst/>
          </a:prstGeom>
          <a:ln w="12700">
            <a:miter lim="400000"/>
          </a:ln>
        </p:spPr>
      </p:pic>
      <p:sp>
        <p:nvSpPr>
          <p:cNvPr id="2" name="TextBox 1">
            <a:extLst>
              <a:ext uri="{FF2B5EF4-FFF2-40B4-BE49-F238E27FC236}">
                <a16:creationId xmlns:a16="http://schemas.microsoft.com/office/drawing/2014/main" id="{31FEE43C-DF6B-4580-F9C1-9CFE9B8A6013}"/>
              </a:ext>
            </a:extLst>
          </p:cNvPr>
          <p:cNvSpPr txBox="1"/>
          <p:nvPr/>
        </p:nvSpPr>
        <p:spPr>
          <a:xfrm>
            <a:off x="1044687" y="1321365"/>
            <a:ext cx="3881120" cy="584775"/>
          </a:xfrm>
          <a:prstGeom prst="rect">
            <a:avLst/>
          </a:prstGeom>
          <a:noFill/>
        </p:spPr>
        <p:txBody>
          <a:bodyPr wrap="square" rtlCol="0">
            <a:spAutoFit/>
          </a:bodyPr>
          <a:lstStyle/>
          <a:p>
            <a:pPr algn="ctr"/>
            <a:r>
              <a:rPr lang="en-GB" sz="3200" b="1" dirty="0" err="1">
                <a:solidFill>
                  <a:schemeClr val="bg1"/>
                </a:solidFill>
                <a:effectLst>
                  <a:outerShdw blurRad="38100" dist="38100" dir="2700000" algn="tl">
                    <a:srgbClr val="000000">
                      <a:alpha val="43137"/>
                    </a:srgbClr>
                  </a:outerShdw>
                </a:effectLst>
              </a:rPr>
              <a:t>fytoplankton</a:t>
            </a:r>
            <a:endParaRPr lang="LID4096"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10925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plant, outdoor, nature, grass&#10;&#10;Description automatically generated">
            <a:extLst>
              <a:ext uri="{FF2B5EF4-FFF2-40B4-BE49-F238E27FC236}">
                <a16:creationId xmlns:a16="http://schemas.microsoft.com/office/drawing/2014/main" id="{2B0E4F15-DD56-CEFC-61C3-5AD04AE0C7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54190" cy="6854190"/>
          </a:xfrm>
          <a:prstGeom prst="rect">
            <a:avLst/>
          </a:prstGeom>
        </p:spPr>
      </p:pic>
      <p:sp>
        <p:nvSpPr>
          <p:cNvPr id="38" name="Title 1">
            <a:extLst>
              <a:ext uri="{FF2B5EF4-FFF2-40B4-BE49-F238E27FC236}">
                <a16:creationId xmlns:a16="http://schemas.microsoft.com/office/drawing/2014/main" id="{B600021D-E8B4-0F0A-2C47-25DAF32F22EB}"/>
              </a:ext>
            </a:extLst>
          </p:cNvPr>
          <p:cNvSpPr>
            <a:spLocks noGrp="1"/>
          </p:cNvSpPr>
          <p:nvPr>
            <p:ph type="title"/>
          </p:nvPr>
        </p:nvSpPr>
        <p:spPr>
          <a:xfrm>
            <a:off x="1154308" y="0"/>
            <a:ext cx="5626209" cy="922841"/>
          </a:xfrm>
          <a:noFill/>
        </p:spPr>
        <p:txBody>
          <a:bodyPr vert="horz" lIns="91440" tIns="45720" rIns="91440" bIns="45720" rtlCol="0" anchor="b">
            <a:normAutofit/>
          </a:bodyPr>
          <a:lstStyle/>
          <a:p>
            <a:r>
              <a:rPr lang="en-US" sz="4800" b="1" dirty="0" err="1">
                <a:solidFill>
                  <a:schemeClr val="bg1"/>
                </a:solidFill>
                <a:effectLst>
                  <a:outerShdw blurRad="38100" dist="38100" dir="2700000" algn="tl">
                    <a:srgbClr val="000000">
                      <a:alpha val="43137"/>
                    </a:srgbClr>
                  </a:outerShdw>
                </a:effectLst>
              </a:rPr>
              <a:t>Zeegras</a:t>
            </a:r>
            <a:endParaRPr lang="en-US" sz="4800" b="1" dirty="0">
              <a:solidFill>
                <a:schemeClr val="bg1"/>
              </a:solidFill>
              <a:effectLst>
                <a:outerShdw blurRad="38100" dist="38100" dir="2700000" algn="tl">
                  <a:srgbClr val="000000">
                    <a:alpha val="43137"/>
                  </a:srgbClr>
                </a:outerShdw>
              </a:effectLst>
            </a:endParaRPr>
          </a:p>
        </p:txBody>
      </p:sp>
      <p:pic>
        <p:nvPicPr>
          <p:cNvPr id="39" name="Afbeelding 3" descr="Afbeelding 3">
            <a:extLst>
              <a:ext uri="{FF2B5EF4-FFF2-40B4-BE49-F238E27FC236}">
                <a16:creationId xmlns:a16="http://schemas.microsoft.com/office/drawing/2014/main" id="{49A6F0A3-85E3-048F-EC78-53200F074832}"/>
              </a:ext>
            </a:extLst>
          </p:cNvPr>
          <p:cNvPicPr>
            <a:picLocks noChangeAspect="1"/>
          </p:cNvPicPr>
          <p:nvPr/>
        </p:nvPicPr>
        <p:blipFill>
          <a:blip r:embed="rId4"/>
          <a:stretch>
            <a:fillRect/>
          </a:stretch>
        </p:blipFill>
        <p:spPr>
          <a:xfrm>
            <a:off x="86601" y="120384"/>
            <a:ext cx="1067707" cy="682071"/>
          </a:xfrm>
          <a:prstGeom prst="rect">
            <a:avLst/>
          </a:prstGeom>
          <a:ln w="12700">
            <a:miter lim="400000"/>
          </a:ln>
        </p:spPr>
      </p:pic>
      <p:pic>
        <p:nvPicPr>
          <p:cNvPr id="3" name="Picture 2" descr="A map of the world&#10;&#10;Description automatically generated with medium confidence">
            <a:extLst>
              <a:ext uri="{FF2B5EF4-FFF2-40B4-BE49-F238E27FC236}">
                <a16:creationId xmlns:a16="http://schemas.microsoft.com/office/drawing/2014/main" id="{53B1AD9C-D5B5-38A1-1412-AB102250AD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9063" y="3535674"/>
            <a:ext cx="6582937" cy="3322326"/>
          </a:xfrm>
          <a:prstGeom prst="rect">
            <a:avLst/>
          </a:prstGeom>
        </p:spPr>
      </p:pic>
      <p:sp>
        <p:nvSpPr>
          <p:cNvPr id="4" name="TextBox 3">
            <a:extLst>
              <a:ext uri="{FF2B5EF4-FFF2-40B4-BE49-F238E27FC236}">
                <a16:creationId xmlns:a16="http://schemas.microsoft.com/office/drawing/2014/main" id="{9988CD36-D5A3-5073-5045-F90306C27E1B}"/>
              </a:ext>
            </a:extLst>
          </p:cNvPr>
          <p:cNvSpPr txBox="1"/>
          <p:nvPr/>
        </p:nvSpPr>
        <p:spPr>
          <a:xfrm>
            <a:off x="11198860" y="6231989"/>
            <a:ext cx="929640" cy="577081"/>
          </a:xfrm>
          <a:prstGeom prst="rect">
            <a:avLst/>
          </a:prstGeom>
          <a:solidFill>
            <a:schemeClr val="bg2"/>
          </a:solidFill>
        </p:spPr>
        <p:txBody>
          <a:bodyPr wrap="square" rtlCol="0">
            <a:spAutoFit/>
          </a:bodyPr>
          <a:lstStyle/>
          <a:p>
            <a:r>
              <a:rPr lang="en-GB" sz="1050" b="1" dirty="0"/>
              <a:t>   </a:t>
            </a:r>
            <a:r>
              <a:rPr lang="en-GB" sz="1050" b="1" dirty="0" err="1"/>
              <a:t>Zeegras</a:t>
            </a:r>
            <a:endParaRPr lang="en-GB" sz="1050" b="1" dirty="0"/>
          </a:p>
          <a:p>
            <a:r>
              <a:rPr lang="en-GB" sz="1050" b="1" dirty="0"/>
              <a:t>   </a:t>
            </a:r>
            <a:r>
              <a:rPr lang="en-GB" sz="1050" b="1" dirty="0" err="1"/>
              <a:t>Kwelders</a:t>
            </a:r>
            <a:endParaRPr lang="en-GB" sz="1050" b="1" dirty="0"/>
          </a:p>
          <a:p>
            <a:r>
              <a:rPr lang="en-GB" sz="1050" b="1" dirty="0"/>
              <a:t>   </a:t>
            </a:r>
            <a:r>
              <a:rPr lang="en-GB" sz="1050" b="1" dirty="0" err="1"/>
              <a:t>Mangroven</a:t>
            </a:r>
            <a:endParaRPr lang="LID4096" sz="1050" b="1" dirty="0"/>
          </a:p>
        </p:txBody>
      </p:sp>
      <p:sp>
        <p:nvSpPr>
          <p:cNvPr id="6" name="Rectangle 5">
            <a:extLst>
              <a:ext uri="{FF2B5EF4-FFF2-40B4-BE49-F238E27FC236}">
                <a16:creationId xmlns:a16="http://schemas.microsoft.com/office/drawing/2014/main" id="{8DDD6EF5-0798-6F51-E8F4-E71C83521A27}"/>
              </a:ext>
            </a:extLst>
          </p:cNvPr>
          <p:cNvSpPr/>
          <p:nvPr/>
        </p:nvSpPr>
        <p:spPr>
          <a:xfrm>
            <a:off x="11226800" y="6294120"/>
            <a:ext cx="124460" cy="134620"/>
          </a:xfrm>
          <a:prstGeom prst="rect">
            <a:avLst/>
          </a:prstGeom>
          <a:solidFill>
            <a:srgbClr val="576637"/>
          </a:solidFill>
          <a:ln>
            <a:solidFill>
              <a:srgbClr val="5766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7" name="Rectangle 6">
            <a:extLst>
              <a:ext uri="{FF2B5EF4-FFF2-40B4-BE49-F238E27FC236}">
                <a16:creationId xmlns:a16="http://schemas.microsoft.com/office/drawing/2014/main" id="{6E69357B-33B1-774C-11FA-35EA9AC8A264}"/>
              </a:ext>
            </a:extLst>
          </p:cNvPr>
          <p:cNvSpPr/>
          <p:nvPr/>
        </p:nvSpPr>
        <p:spPr>
          <a:xfrm>
            <a:off x="11226800" y="6453219"/>
            <a:ext cx="124460" cy="134620"/>
          </a:xfrm>
          <a:prstGeom prst="rect">
            <a:avLst/>
          </a:prstGeom>
          <a:solidFill>
            <a:srgbClr val="D8DD5B"/>
          </a:solidFill>
          <a:ln>
            <a:solidFill>
              <a:srgbClr val="D8DD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8" name="Rectangle 7">
            <a:extLst>
              <a:ext uri="{FF2B5EF4-FFF2-40B4-BE49-F238E27FC236}">
                <a16:creationId xmlns:a16="http://schemas.microsoft.com/office/drawing/2014/main" id="{21E3059F-620B-08B6-475A-22EE3FDDB7BD}"/>
              </a:ext>
            </a:extLst>
          </p:cNvPr>
          <p:cNvSpPr/>
          <p:nvPr/>
        </p:nvSpPr>
        <p:spPr>
          <a:xfrm>
            <a:off x="11226800" y="6612318"/>
            <a:ext cx="124460" cy="134620"/>
          </a:xfrm>
          <a:prstGeom prst="rect">
            <a:avLst/>
          </a:prstGeom>
          <a:solidFill>
            <a:srgbClr val="BE8D3F"/>
          </a:solidFill>
          <a:ln>
            <a:solidFill>
              <a:srgbClr val="BE8D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 name="Oval 9">
            <a:extLst>
              <a:ext uri="{FF2B5EF4-FFF2-40B4-BE49-F238E27FC236}">
                <a16:creationId xmlns:a16="http://schemas.microsoft.com/office/drawing/2014/main" id="{54783421-FF87-9261-F34F-2F88C3CACC90}"/>
              </a:ext>
            </a:extLst>
          </p:cNvPr>
          <p:cNvSpPr/>
          <p:nvPr/>
        </p:nvSpPr>
        <p:spPr>
          <a:xfrm>
            <a:off x="8955405" y="4076700"/>
            <a:ext cx="232410" cy="22669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Arrow: Right 10">
            <a:extLst>
              <a:ext uri="{FF2B5EF4-FFF2-40B4-BE49-F238E27FC236}">
                <a16:creationId xmlns:a16="http://schemas.microsoft.com/office/drawing/2014/main" id="{1E24812F-5071-CA90-CB4D-485A24140663}"/>
              </a:ext>
            </a:extLst>
          </p:cNvPr>
          <p:cNvSpPr/>
          <p:nvPr/>
        </p:nvSpPr>
        <p:spPr>
          <a:xfrm rot="9994167">
            <a:off x="9266791" y="3889763"/>
            <a:ext cx="758283" cy="309482"/>
          </a:xfrm>
          <a:prstGeom prst="rightArrow">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5" name="TextBox 14">
            <a:extLst>
              <a:ext uri="{FF2B5EF4-FFF2-40B4-BE49-F238E27FC236}">
                <a16:creationId xmlns:a16="http://schemas.microsoft.com/office/drawing/2014/main" id="{0DC46401-A4C2-927B-B7DB-CC068C811234}"/>
              </a:ext>
            </a:extLst>
          </p:cNvPr>
          <p:cNvSpPr txBox="1"/>
          <p:nvPr/>
        </p:nvSpPr>
        <p:spPr>
          <a:xfrm>
            <a:off x="7162800" y="599105"/>
            <a:ext cx="4720590" cy="2554545"/>
          </a:xfrm>
          <a:prstGeom prst="rect">
            <a:avLst/>
          </a:prstGeom>
          <a:noFill/>
        </p:spPr>
        <p:txBody>
          <a:bodyPr wrap="square" rtlCol="0">
            <a:spAutoFit/>
          </a:bodyPr>
          <a:lstStyle/>
          <a:p>
            <a:pPr marL="457200" indent="-457200">
              <a:buFont typeface="Arial" panose="020B0604020202020204" pitchFamily="34" charset="0"/>
              <a:buChar char="•"/>
            </a:pPr>
            <a:r>
              <a:rPr lang="en-GB" sz="3200" b="1" dirty="0" err="1">
                <a:solidFill>
                  <a:schemeClr val="bg1"/>
                </a:solidFill>
                <a:effectLst>
                  <a:outerShdw blurRad="38100" dist="38100" dir="2700000" algn="tl">
                    <a:srgbClr val="000000">
                      <a:alpha val="43137"/>
                    </a:srgbClr>
                  </a:outerShdw>
                </a:effectLst>
              </a:rPr>
              <a:t>Komt</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bij</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ons</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bijna</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niet</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meer</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voor</a:t>
            </a:r>
            <a:r>
              <a:rPr lang="en-GB" sz="3200" b="1" dirty="0">
                <a:solidFill>
                  <a:schemeClr val="bg1"/>
                </a:solidFill>
                <a:effectLst>
                  <a:outerShdw blurRad="38100" dist="38100" dir="2700000" algn="tl">
                    <a:srgbClr val="000000">
                      <a:alpha val="43137"/>
                    </a:srgbClr>
                  </a:outerShdw>
                </a:effectLst>
              </a:rPr>
              <a:t>!</a:t>
            </a:r>
          </a:p>
          <a:p>
            <a:pPr marL="457200" indent="-457200">
              <a:buFont typeface="Arial" panose="020B0604020202020204" pitchFamily="34" charset="0"/>
              <a:buChar char="•"/>
            </a:pPr>
            <a:endParaRPr lang="en-GB" sz="3200" b="1" dirty="0">
              <a:solidFill>
                <a:schemeClr val="bg1"/>
              </a:solidFill>
              <a:effectLst>
                <a:outerShdw blurRad="38100" dist="38100" dir="2700000" algn="tl">
                  <a:srgbClr val="000000">
                    <a:alpha val="43137"/>
                  </a:srgbClr>
                </a:outerShdw>
              </a:effectLst>
            </a:endParaRPr>
          </a:p>
          <a:p>
            <a:pPr marL="457200" indent="-457200">
              <a:buFont typeface="Arial" panose="020B0604020202020204" pitchFamily="34" charset="0"/>
              <a:buChar char="•"/>
            </a:pPr>
            <a:r>
              <a:rPr lang="en-GB" sz="3200" b="1" dirty="0" err="1">
                <a:solidFill>
                  <a:schemeClr val="bg1"/>
                </a:solidFill>
                <a:effectLst>
                  <a:outerShdw blurRad="38100" dist="38100" dir="2700000" algn="tl">
                    <a:srgbClr val="000000">
                      <a:alpha val="43137"/>
                    </a:srgbClr>
                  </a:outerShdw>
                </a:effectLst>
              </a:rPr>
              <a:t>Herstelprojecten</a:t>
            </a:r>
            <a:r>
              <a:rPr lang="en-GB" sz="3200" b="1" dirty="0">
                <a:solidFill>
                  <a:schemeClr val="bg1"/>
                </a:solidFill>
                <a:effectLst>
                  <a:outerShdw blurRad="38100" dist="38100" dir="2700000" algn="tl">
                    <a:srgbClr val="000000">
                      <a:alpha val="43137"/>
                    </a:srgbClr>
                  </a:outerShdw>
                </a:effectLst>
              </a:rPr>
              <a:t> in de Waddenzee</a:t>
            </a:r>
            <a:endParaRPr lang="LID4096"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846135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sky, tree, water&#10;&#10;Description automatically generated">
            <a:extLst>
              <a:ext uri="{FF2B5EF4-FFF2-40B4-BE49-F238E27FC236}">
                <a16:creationId xmlns:a16="http://schemas.microsoft.com/office/drawing/2014/main" id="{29E2C82D-1C3A-9924-A791-82E18EF62200}"/>
              </a:ext>
            </a:extLst>
          </p:cNvPr>
          <p:cNvPicPr>
            <a:picLocks noChangeAspect="1"/>
          </p:cNvPicPr>
          <p:nvPr/>
        </p:nvPicPr>
        <p:blipFill rotWithShape="1">
          <a:blip r:embed="rId3">
            <a:extLst>
              <a:ext uri="{28A0092B-C50C-407E-A947-70E740481C1C}">
                <a14:useLocalDpi xmlns:a14="http://schemas.microsoft.com/office/drawing/2010/main" val="0"/>
              </a:ext>
            </a:extLst>
          </a:blip>
          <a:srcRect l="31934"/>
          <a:stretch/>
        </p:blipFill>
        <p:spPr>
          <a:xfrm>
            <a:off x="5965901" y="0"/>
            <a:ext cx="6223991" cy="6858000"/>
          </a:xfrm>
          <a:prstGeom prst="rect">
            <a:avLst/>
          </a:prstGeom>
        </p:spPr>
      </p:pic>
      <p:pic>
        <p:nvPicPr>
          <p:cNvPr id="4" name="Picture 3" descr="A picture containing outdoor, sky, cloud, water&#10;&#10;Description automatically generated">
            <a:extLst>
              <a:ext uri="{FF2B5EF4-FFF2-40B4-BE49-F238E27FC236}">
                <a16:creationId xmlns:a16="http://schemas.microsoft.com/office/drawing/2014/main" id="{C06F9FF6-B0C0-3B3E-C6E0-A6CE88311EA3}"/>
              </a:ext>
            </a:extLst>
          </p:cNvPr>
          <p:cNvPicPr>
            <a:picLocks noChangeAspect="1"/>
          </p:cNvPicPr>
          <p:nvPr/>
        </p:nvPicPr>
        <p:blipFill rotWithShape="1">
          <a:blip r:embed="rId4">
            <a:extLst>
              <a:ext uri="{28A0092B-C50C-407E-A947-70E740481C1C}">
                <a14:useLocalDpi xmlns:a14="http://schemas.microsoft.com/office/drawing/2010/main" val="0"/>
              </a:ext>
            </a:extLst>
          </a:blip>
          <a:srcRect r="17073"/>
          <a:stretch/>
        </p:blipFill>
        <p:spPr>
          <a:xfrm>
            <a:off x="-1" y="0"/>
            <a:ext cx="7582829" cy="6858000"/>
          </a:xfrm>
          <a:prstGeom prst="rect">
            <a:avLst/>
          </a:prstGeom>
        </p:spPr>
      </p:pic>
      <p:sp>
        <p:nvSpPr>
          <p:cNvPr id="38" name="Title 1">
            <a:extLst>
              <a:ext uri="{FF2B5EF4-FFF2-40B4-BE49-F238E27FC236}">
                <a16:creationId xmlns:a16="http://schemas.microsoft.com/office/drawing/2014/main" id="{B600021D-E8B4-0F0A-2C47-25DAF32F22EB}"/>
              </a:ext>
            </a:extLst>
          </p:cNvPr>
          <p:cNvSpPr>
            <a:spLocks noGrp="1"/>
          </p:cNvSpPr>
          <p:nvPr>
            <p:ph type="title"/>
          </p:nvPr>
        </p:nvSpPr>
        <p:spPr>
          <a:xfrm>
            <a:off x="1154308" y="0"/>
            <a:ext cx="5626209" cy="922841"/>
          </a:xfrm>
          <a:noFill/>
        </p:spPr>
        <p:txBody>
          <a:bodyPr vert="horz" lIns="91440" tIns="45720" rIns="91440" bIns="45720" rtlCol="0" anchor="b">
            <a:normAutofit/>
          </a:bodyPr>
          <a:lstStyle/>
          <a:p>
            <a:r>
              <a:rPr lang="en-US" sz="4800" b="1" dirty="0" err="1">
                <a:solidFill>
                  <a:schemeClr val="bg1"/>
                </a:solidFill>
                <a:effectLst>
                  <a:outerShdw blurRad="38100" dist="38100" dir="2700000" algn="tl">
                    <a:srgbClr val="000000">
                      <a:alpha val="43137"/>
                    </a:srgbClr>
                  </a:outerShdw>
                </a:effectLst>
              </a:rPr>
              <a:t>Kwelderplanten</a:t>
            </a:r>
            <a:endParaRPr lang="en-US" sz="4800" b="1" dirty="0">
              <a:solidFill>
                <a:schemeClr val="bg1"/>
              </a:solidFill>
              <a:effectLst>
                <a:outerShdw blurRad="38100" dist="38100" dir="2700000" algn="tl">
                  <a:srgbClr val="000000">
                    <a:alpha val="43137"/>
                  </a:srgbClr>
                </a:outerShdw>
              </a:effectLst>
            </a:endParaRPr>
          </a:p>
        </p:txBody>
      </p:sp>
      <p:pic>
        <p:nvPicPr>
          <p:cNvPr id="40" name="Afbeelding 3" descr="Afbeelding 3">
            <a:extLst>
              <a:ext uri="{FF2B5EF4-FFF2-40B4-BE49-F238E27FC236}">
                <a16:creationId xmlns:a16="http://schemas.microsoft.com/office/drawing/2014/main" id="{082016E8-7FAF-EFF8-C9A3-3CDA698EE3FA}"/>
              </a:ext>
            </a:extLst>
          </p:cNvPr>
          <p:cNvPicPr>
            <a:picLocks noChangeAspect="1"/>
          </p:cNvPicPr>
          <p:nvPr/>
        </p:nvPicPr>
        <p:blipFill>
          <a:blip r:embed="rId5"/>
          <a:stretch>
            <a:fillRect/>
          </a:stretch>
        </p:blipFill>
        <p:spPr>
          <a:xfrm>
            <a:off x="86601" y="120384"/>
            <a:ext cx="1067707" cy="682071"/>
          </a:xfrm>
          <a:prstGeom prst="rect">
            <a:avLst/>
          </a:prstGeom>
          <a:ln w="12700">
            <a:miter lim="400000"/>
          </a:ln>
        </p:spPr>
      </p:pic>
      <p:sp>
        <p:nvSpPr>
          <p:cNvPr id="7" name="Oval 6">
            <a:extLst>
              <a:ext uri="{FF2B5EF4-FFF2-40B4-BE49-F238E27FC236}">
                <a16:creationId xmlns:a16="http://schemas.microsoft.com/office/drawing/2014/main" id="{642BA9F1-070B-1514-875A-0CDCDD9CA308}"/>
              </a:ext>
            </a:extLst>
          </p:cNvPr>
          <p:cNvSpPr/>
          <p:nvPr/>
        </p:nvSpPr>
        <p:spPr>
          <a:xfrm>
            <a:off x="588355" y="3774250"/>
            <a:ext cx="2648258" cy="2648258"/>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Oval 10">
            <a:extLst>
              <a:ext uri="{FF2B5EF4-FFF2-40B4-BE49-F238E27FC236}">
                <a16:creationId xmlns:a16="http://schemas.microsoft.com/office/drawing/2014/main" id="{55EB5852-0061-2C80-125B-BDD15181EB32}"/>
              </a:ext>
            </a:extLst>
          </p:cNvPr>
          <p:cNvSpPr/>
          <p:nvPr/>
        </p:nvSpPr>
        <p:spPr>
          <a:xfrm>
            <a:off x="4641772" y="3774250"/>
            <a:ext cx="2648258" cy="2648258"/>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2" name="Oval 11">
            <a:extLst>
              <a:ext uri="{FF2B5EF4-FFF2-40B4-BE49-F238E27FC236}">
                <a16:creationId xmlns:a16="http://schemas.microsoft.com/office/drawing/2014/main" id="{605F3FA7-37A9-5A3E-0FD4-671152F0662E}"/>
              </a:ext>
            </a:extLst>
          </p:cNvPr>
          <p:cNvSpPr/>
          <p:nvPr/>
        </p:nvSpPr>
        <p:spPr>
          <a:xfrm>
            <a:off x="8906957" y="3771243"/>
            <a:ext cx="2648258" cy="2648258"/>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5" name="TextBox 24">
            <a:extLst>
              <a:ext uri="{FF2B5EF4-FFF2-40B4-BE49-F238E27FC236}">
                <a16:creationId xmlns:a16="http://schemas.microsoft.com/office/drawing/2014/main" id="{068E13F0-4E20-3BA2-AC9C-A500473915B7}"/>
              </a:ext>
            </a:extLst>
          </p:cNvPr>
          <p:cNvSpPr txBox="1"/>
          <p:nvPr/>
        </p:nvSpPr>
        <p:spPr>
          <a:xfrm>
            <a:off x="-28076" y="5579945"/>
            <a:ext cx="3881120" cy="584775"/>
          </a:xfrm>
          <a:prstGeom prst="rect">
            <a:avLst/>
          </a:prstGeom>
          <a:noFill/>
        </p:spPr>
        <p:txBody>
          <a:bodyPr wrap="square" rtlCol="0">
            <a:spAutoFit/>
          </a:bodyPr>
          <a:lstStyle/>
          <a:p>
            <a:pPr algn="ctr"/>
            <a:r>
              <a:rPr lang="en-GB" sz="3200" b="1" dirty="0" err="1">
                <a:solidFill>
                  <a:schemeClr val="bg1"/>
                </a:solidFill>
                <a:effectLst>
                  <a:outerShdw blurRad="38100" dist="38100" dir="2700000" algn="tl">
                    <a:srgbClr val="000000">
                      <a:alpha val="43137"/>
                    </a:srgbClr>
                  </a:outerShdw>
                </a:effectLst>
              </a:rPr>
              <a:t>slijkgras</a:t>
            </a:r>
            <a:endParaRPr lang="LID4096" sz="3200" b="1" dirty="0">
              <a:solidFill>
                <a:schemeClr val="bg1"/>
              </a:solidFill>
              <a:effectLst>
                <a:outerShdw blurRad="38100" dist="38100" dir="2700000" algn="tl">
                  <a:srgbClr val="000000">
                    <a:alpha val="43137"/>
                  </a:srgbClr>
                </a:outerShdw>
              </a:effectLst>
            </a:endParaRPr>
          </a:p>
        </p:txBody>
      </p:sp>
      <p:sp>
        <p:nvSpPr>
          <p:cNvPr id="27" name="TextBox 26">
            <a:extLst>
              <a:ext uri="{FF2B5EF4-FFF2-40B4-BE49-F238E27FC236}">
                <a16:creationId xmlns:a16="http://schemas.microsoft.com/office/drawing/2014/main" id="{8E30ECDC-1566-68E5-4AD4-998939E77F71}"/>
              </a:ext>
            </a:extLst>
          </p:cNvPr>
          <p:cNvSpPr txBox="1"/>
          <p:nvPr/>
        </p:nvSpPr>
        <p:spPr>
          <a:xfrm>
            <a:off x="4064680" y="5579944"/>
            <a:ext cx="3881120" cy="584775"/>
          </a:xfrm>
          <a:prstGeom prst="rect">
            <a:avLst/>
          </a:prstGeom>
          <a:noFill/>
        </p:spPr>
        <p:txBody>
          <a:bodyPr wrap="square" rtlCol="0">
            <a:spAutoFit/>
          </a:bodyPr>
          <a:lstStyle/>
          <a:p>
            <a:pPr algn="ctr"/>
            <a:r>
              <a:rPr lang="en-GB" sz="3200" b="1" dirty="0" err="1">
                <a:solidFill>
                  <a:schemeClr val="bg1"/>
                </a:solidFill>
                <a:effectLst>
                  <a:outerShdw blurRad="38100" dist="38100" dir="2700000" algn="tl">
                    <a:srgbClr val="000000">
                      <a:alpha val="43137"/>
                    </a:srgbClr>
                  </a:outerShdw>
                </a:effectLst>
              </a:rPr>
              <a:t>zeekraal</a:t>
            </a:r>
            <a:endParaRPr lang="LID4096" sz="3200" b="1" dirty="0">
              <a:solidFill>
                <a:schemeClr val="bg1"/>
              </a:solidFill>
              <a:effectLst>
                <a:outerShdw blurRad="38100" dist="38100" dir="2700000" algn="tl">
                  <a:srgbClr val="000000">
                    <a:alpha val="43137"/>
                  </a:srgbClr>
                </a:outerShdw>
              </a:effectLst>
            </a:endParaRPr>
          </a:p>
        </p:txBody>
      </p:sp>
      <p:sp>
        <p:nvSpPr>
          <p:cNvPr id="30" name="TextBox 29">
            <a:extLst>
              <a:ext uri="{FF2B5EF4-FFF2-40B4-BE49-F238E27FC236}">
                <a16:creationId xmlns:a16="http://schemas.microsoft.com/office/drawing/2014/main" id="{B5F2F851-7BF6-6C79-03FB-6C5CF045D1A6}"/>
              </a:ext>
            </a:extLst>
          </p:cNvPr>
          <p:cNvSpPr txBox="1"/>
          <p:nvPr/>
        </p:nvSpPr>
        <p:spPr>
          <a:xfrm>
            <a:off x="8290526" y="5579943"/>
            <a:ext cx="3881120" cy="584775"/>
          </a:xfrm>
          <a:prstGeom prst="rect">
            <a:avLst/>
          </a:prstGeom>
          <a:noFill/>
        </p:spPr>
        <p:txBody>
          <a:bodyPr wrap="square" rtlCol="0">
            <a:spAutoFit/>
          </a:bodyPr>
          <a:lstStyle/>
          <a:p>
            <a:pPr algn="ctr"/>
            <a:r>
              <a:rPr lang="en-GB" sz="3200" b="1" dirty="0" err="1">
                <a:solidFill>
                  <a:schemeClr val="bg1"/>
                </a:solidFill>
                <a:effectLst>
                  <a:outerShdw blurRad="38100" dist="38100" dir="2700000" algn="tl">
                    <a:srgbClr val="000000">
                      <a:alpha val="43137"/>
                    </a:srgbClr>
                  </a:outerShdw>
                </a:effectLst>
              </a:rPr>
              <a:t>wilg</a:t>
            </a:r>
            <a:endParaRPr lang="LID4096"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798591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690435D-F7EA-0149-D23A-E235C2AC4A93}"/>
              </a:ext>
            </a:extLst>
          </p:cNvPr>
          <p:cNvSpPr/>
          <p:nvPr/>
        </p:nvSpPr>
        <p:spPr>
          <a:xfrm>
            <a:off x="0" y="3495554"/>
            <a:ext cx="12192000" cy="3362446"/>
          </a:xfrm>
          <a:prstGeom prst="rect">
            <a:avLst/>
          </a:prstGeom>
          <a:solidFill>
            <a:srgbClr val="C8C08E"/>
          </a:solidFill>
          <a:ln>
            <a:solidFill>
              <a:srgbClr val="C8C0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2" name="Freeform: Shape 41">
            <a:extLst>
              <a:ext uri="{FF2B5EF4-FFF2-40B4-BE49-F238E27FC236}">
                <a16:creationId xmlns:a16="http://schemas.microsoft.com/office/drawing/2014/main" id="{A3A8D5D8-72CA-7BD6-AF29-411A29649640}"/>
              </a:ext>
            </a:extLst>
          </p:cNvPr>
          <p:cNvSpPr/>
          <p:nvPr/>
        </p:nvSpPr>
        <p:spPr>
          <a:xfrm>
            <a:off x="5869330" y="4178766"/>
            <a:ext cx="2465408" cy="1516284"/>
          </a:xfrm>
          <a:custGeom>
            <a:avLst/>
            <a:gdLst>
              <a:gd name="connsiteX0" fmla="*/ 451413 w 2465408"/>
              <a:gd name="connsiteY0" fmla="*/ 1180618 h 1516284"/>
              <a:gd name="connsiteX1" fmla="*/ 752355 w 2465408"/>
              <a:gd name="connsiteY1" fmla="*/ 1400537 h 1516284"/>
              <a:gd name="connsiteX2" fmla="*/ 1493135 w 2465408"/>
              <a:gd name="connsiteY2" fmla="*/ 1516284 h 1516284"/>
              <a:gd name="connsiteX3" fmla="*/ 2338086 w 2465408"/>
              <a:gd name="connsiteY3" fmla="*/ 1377388 h 1516284"/>
              <a:gd name="connsiteX4" fmla="*/ 2465408 w 2465408"/>
              <a:gd name="connsiteY4" fmla="*/ 1122744 h 1516284"/>
              <a:gd name="connsiteX5" fmla="*/ 2152892 w 2465408"/>
              <a:gd name="connsiteY5" fmla="*/ 821803 h 1516284"/>
              <a:gd name="connsiteX6" fmla="*/ 2037145 w 2465408"/>
              <a:gd name="connsiteY6" fmla="*/ 694481 h 1516284"/>
              <a:gd name="connsiteX7" fmla="*/ 1956122 w 2465408"/>
              <a:gd name="connsiteY7" fmla="*/ 486137 h 1516284"/>
              <a:gd name="connsiteX8" fmla="*/ 1840375 w 2465408"/>
              <a:gd name="connsiteY8" fmla="*/ 289367 h 1516284"/>
              <a:gd name="connsiteX9" fmla="*/ 1632031 w 2465408"/>
              <a:gd name="connsiteY9" fmla="*/ 11575 h 1516284"/>
              <a:gd name="connsiteX10" fmla="*/ 1423686 w 2465408"/>
              <a:gd name="connsiteY10" fmla="*/ 0 h 1516284"/>
              <a:gd name="connsiteX11" fmla="*/ 1192193 w 2465408"/>
              <a:gd name="connsiteY11" fmla="*/ 127322 h 1516284"/>
              <a:gd name="connsiteX12" fmla="*/ 1157469 w 2465408"/>
              <a:gd name="connsiteY12" fmla="*/ 219919 h 1516284"/>
              <a:gd name="connsiteX13" fmla="*/ 1018573 w 2465408"/>
              <a:gd name="connsiteY13" fmla="*/ 312517 h 1516284"/>
              <a:gd name="connsiteX14" fmla="*/ 937550 w 2465408"/>
              <a:gd name="connsiteY14" fmla="*/ 370390 h 1516284"/>
              <a:gd name="connsiteX15" fmla="*/ 787079 w 2465408"/>
              <a:gd name="connsiteY15" fmla="*/ 416689 h 1516284"/>
              <a:gd name="connsiteX16" fmla="*/ 578735 w 2465408"/>
              <a:gd name="connsiteY16" fmla="*/ 439838 h 1516284"/>
              <a:gd name="connsiteX17" fmla="*/ 335666 w 2465408"/>
              <a:gd name="connsiteY17" fmla="*/ 497712 h 1516284"/>
              <a:gd name="connsiteX18" fmla="*/ 69448 w 2465408"/>
              <a:gd name="connsiteY18" fmla="*/ 567160 h 1516284"/>
              <a:gd name="connsiteX19" fmla="*/ 11575 w 2465408"/>
              <a:gd name="connsiteY19" fmla="*/ 671332 h 1516284"/>
              <a:gd name="connsiteX20" fmla="*/ 0 w 2465408"/>
              <a:gd name="connsiteY20" fmla="*/ 763929 h 1516284"/>
              <a:gd name="connsiteX21" fmla="*/ 23150 w 2465408"/>
              <a:gd name="connsiteY21" fmla="*/ 879676 h 1516284"/>
              <a:gd name="connsiteX22" fmla="*/ 69448 w 2465408"/>
              <a:gd name="connsiteY22" fmla="*/ 1018572 h 1516284"/>
              <a:gd name="connsiteX23" fmla="*/ 69448 w 2465408"/>
              <a:gd name="connsiteY23" fmla="*/ 1169043 h 1516284"/>
              <a:gd name="connsiteX24" fmla="*/ 173621 w 2465408"/>
              <a:gd name="connsiteY24" fmla="*/ 1250066 h 1516284"/>
              <a:gd name="connsiteX25" fmla="*/ 451413 w 2465408"/>
              <a:gd name="connsiteY25" fmla="*/ 1180618 h 151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65408" h="1516284">
                <a:moveTo>
                  <a:pt x="451413" y="1180618"/>
                </a:moveTo>
                <a:lnTo>
                  <a:pt x="752355" y="1400537"/>
                </a:lnTo>
                <a:lnTo>
                  <a:pt x="1493135" y="1516284"/>
                </a:lnTo>
                <a:lnTo>
                  <a:pt x="2338086" y="1377388"/>
                </a:lnTo>
                <a:lnTo>
                  <a:pt x="2465408" y="1122744"/>
                </a:lnTo>
                <a:lnTo>
                  <a:pt x="2152892" y="821803"/>
                </a:lnTo>
                <a:lnTo>
                  <a:pt x="2037145" y="694481"/>
                </a:lnTo>
                <a:lnTo>
                  <a:pt x="1956122" y="486137"/>
                </a:lnTo>
                <a:cubicBezTo>
                  <a:pt x="1845977" y="348457"/>
                  <a:pt x="1877098" y="417899"/>
                  <a:pt x="1840375" y="289367"/>
                </a:cubicBezTo>
                <a:lnTo>
                  <a:pt x="1632031" y="11575"/>
                </a:lnTo>
                <a:lnTo>
                  <a:pt x="1423686" y="0"/>
                </a:lnTo>
                <a:lnTo>
                  <a:pt x="1192193" y="127322"/>
                </a:lnTo>
                <a:lnTo>
                  <a:pt x="1157469" y="219919"/>
                </a:lnTo>
                <a:lnTo>
                  <a:pt x="1018573" y="312517"/>
                </a:lnTo>
                <a:cubicBezTo>
                  <a:pt x="991565" y="331808"/>
                  <a:pt x="966835" y="354771"/>
                  <a:pt x="937550" y="370390"/>
                </a:cubicBezTo>
                <a:cubicBezTo>
                  <a:pt x="879266" y="401474"/>
                  <a:pt x="845805" y="404943"/>
                  <a:pt x="787079" y="416689"/>
                </a:cubicBezTo>
                <a:lnTo>
                  <a:pt x="578735" y="439838"/>
                </a:lnTo>
                <a:cubicBezTo>
                  <a:pt x="416289" y="513678"/>
                  <a:pt x="498032" y="497712"/>
                  <a:pt x="335666" y="497712"/>
                </a:cubicBezTo>
                <a:lnTo>
                  <a:pt x="69448" y="567160"/>
                </a:lnTo>
                <a:lnTo>
                  <a:pt x="11575" y="671332"/>
                </a:lnTo>
                <a:lnTo>
                  <a:pt x="0" y="763929"/>
                </a:lnTo>
                <a:lnTo>
                  <a:pt x="23150" y="879676"/>
                </a:lnTo>
                <a:lnTo>
                  <a:pt x="69448" y="1018572"/>
                </a:lnTo>
                <a:lnTo>
                  <a:pt x="69448" y="1169043"/>
                </a:lnTo>
                <a:lnTo>
                  <a:pt x="173621" y="1250066"/>
                </a:lnTo>
                <a:lnTo>
                  <a:pt x="451413" y="1180618"/>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43" name="Freeform: Shape 42">
            <a:extLst>
              <a:ext uri="{FF2B5EF4-FFF2-40B4-BE49-F238E27FC236}">
                <a16:creationId xmlns:a16="http://schemas.microsoft.com/office/drawing/2014/main" id="{672FAA95-E7F1-A6D7-C6FD-354B3AFED804}"/>
              </a:ext>
            </a:extLst>
          </p:cNvPr>
          <p:cNvSpPr/>
          <p:nvPr/>
        </p:nvSpPr>
        <p:spPr>
          <a:xfrm>
            <a:off x="7784571" y="5164471"/>
            <a:ext cx="2465408" cy="1516284"/>
          </a:xfrm>
          <a:custGeom>
            <a:avLst/>
            <a:gdLst>
              <a:gd name="connsiteX0" fmla="*/ 451413 w 2465408"/>
              <a:gd name="connsiteY0" fmla="*/ 1180618 h 1516284"/>
              <a:gd name="connsiteX1" fmla="*/ 752355 w 2465408"/>
              <a:gd name="connsiteY1" fmla="*/ 1400537 h 1516284"/>
              <a:gd name="connsiteX2" fmla="*/ 1493135 w 2465408"/>
              <a:gd name="connsiteY2" fmla="*/ 1516284 h 1516284"/>
              <a:gd name="connsiteX3" fmla="*/ 2338086 w 2465408"/>
              <a:gd name="connsiteY3" fmla="*/ 1377388 h 1516284"/>
              <a:gd name="connsiteX4" fmla="*/ 2465408 w 2465408"/>
              <a:gd name="connsiteY4" fmla="*/ 1122744 h 1516284"/>
              <a:gd name="connsiteX5" fmla="*/ 2152892 w 2465408"/>
              <a:gd name="connsiteY5" fmla="*/ 821803 h 1516284"/>
              <a:gd name="connsiteX6" fmla="*/ 2037145 w 2465408"/>
              <a:gd name="connsiteY6" fmla="*/ 694481 h 1516284"/>
              <a:gd name="connsiteX7" fmla="*/ 1956122 w 2465408"/>
              <a:gd name="connsiteY7" fmla="*/ 486137 h 1516284"/>
              <a:gd name="connsiteX8" fmla="*/ 1840375 w 2465408"/>
              <a:gd name="connsiteY8" fmla="*/ 289367 h 1516284"/>
              <a:gd name="connsiteX9" fmla="*/ 1632031 w 2465408"/>
              <a:gd name="connsiteY9" fmla="*/ 11575 h 1516284"/>
              <a:gd name="connsiteX10" fmla="*/ 1423686 w 2465408"/>
              <a:gd name="connsiteY10" fmla="*/ 0 h 1516284"/>
              <a:gd name="connsiteX11" fmla="*/ 1192193 w 2465408"/>
              <a:gd name="connsiteY11" fmla="*/ 127322 h 1516284"/>
              <a:gd name="connsiteX12" fmla="*/ 1157469 w 2465408"/>
              <a:gd name="connsiteY12" fmla="*/ 219919 h 1516284"/>
              <a:gd name="connsiteX13" fmla="*/ 1018573 w 2465408"/>
              <a:gd name="connsiteY13" fmla="*/ 312517 h 1516284"/>
              <a:gd name="connsiteX14" fmla="*/ 937550 w 2465408"/>
              <a:gd name="connsiteY14" fmla="*/ 370390 h 1516284"/>
              <a:gd name="connsiteX15" fmla="*/ 787079 w 2465408"/>
              <a:gd name="connsiteY15" fmla="*/ 416689 h 1516284"/>
              <a:gd name="connsiteX16" fmla="*/ 578735 w 2465408"/>
              <a:gd name="connsiteY16" fmla="*/ 439838 h 1516284"/>
              <a:gd name="connsiteX17" fmla="*/ 335666 w 2465408"/>
              <a:gd name="connsiteY17" fmla="*/ 497712 h 1516284"/>
              <a:gd name="connsiteX18" fmla="*/ 69448 w 2465408"/>
              <a:gd name="connsiteY18" fmla="*/ 567160 h 1516284"/>
              <a:gd name="connsiteX19" fmla="*/ 11575 w 2465408"/>
              <a:gd name="connsiteY19" fmla="*/ 671332 h 1516284"/>
              <a:gd name="connsiteX20" fmla="*/ 0 w 2465408"/>
              <a:gd name="connsiteY20" fmla="*/ 763929 h 1516284"/>
              <a:gd name="connsiteX21" fmla="*/ 23150 w 2465408"/>
              <a:gd name="connsiteY21" fmla="*/ 879676 h 1516284"/>
              <a:gd name="connsiteX22" fmla="*/ 69448 w 2465408"/>
              <a:gd name="connsiteY22" fmla="*/ 1018572 h 1516284"/>
              <a:gd name="connsiteX23" fmla="*/ 69448 w 2465408"/>
              <a:gd name="connsiteY23" fmla="*/ 1169043 h 1516284"/>
              <a:gd name="connsiteX24" fmla="*/ 173621 w 2465408"/>
              <a:gd name="connsiteY24" fmla="*/ 1250066 h 1516284"/>
              <a:gd name="connsiteX25" fmla="*/ 451413 w 2465408"/>
              <a:gd name="connsiteY25" fmla="*/ 1180618 h 151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65408" h="1516284">
                <a:moveTo>
                  <a:pt x="451413" y="1180618"/>
                </a:moveTo>
                <a:lnTo>
                  <a:pt x="752355" y="1400537"/>
                </a:lnTo>
                <a:lnTo>
                  <a:pt x="1493135" y="1516284"/>
                </a:lnTo>
                <a:lnTo>
                  <a:pt x="2338086" y="1377388"/>
                </a:lnTo>
                <a:lnTo>
                  <a:pt x="2465408" y="1122744"/>
                </a:lnTo>
                <a:lnTo>
                  <a:pt x="2152892" y="821803"/>
                </a:lnTo>
                <a:lnTo>
                  <a:pt x="2037145" y="694481"/>
                </a:lnTo>
                <a:lnTo>
                  <a:pt x="1956122" y="486137"/>
                </a:lnTo>
                <a:cubicBezTo>
                  <a:pt x="1845977" y="348457"/>
                  <a:pt x="1877098" y="417899"/>
                  <a:pt x="1840375" y="289367"/>
                </a:cubicBezTo>
                <a:lnTo>
                  <a:pt x="1632031" y="11575"/>
                </a:lnTo>
                <a:lnTo>
                  <a:pt x="1423686" y="0"/>
                </a:lnTo>
                <a:lnTo>
                  <a:pt x="1192193" y="127322"/>
                </a:lnTo>
                <a:lnTo>
                  <a:pt x="1157469" y="219919"/>
                </a:lnTo>
                <a:lnTo>
                  <a:pt x="1018573" y="312517"/>
                </a:lnTo>
                <a:cubicBezTo>
                  <a:pt x="991565" y="331808"/>
                  <a:pt x="966835" y="354771"/>
                  <a:pt x="937550" y="370390"/>
                </a:cubicBezTo>
                <a:cubicBezTo>
                  <a:pt x="879266" y="401474"/>
                  <a:pt x="845805" y="404943"/>
                  <a:pt x="787079" y="416689"/>
                </a:cubicBezTo>
                <a:lnTo>
                  <a:pt x="578735" y="439838"/>
                </a:lnTo>
                <a:cubicBezTo>
                  <a:pt x="416289" y="513678"/>
                  <a:pt x="498032" y="497712"/>
                  <a:pt x="335666" y="497712"/>
                </a:cubicBezTo>
                <a:lnTo>
                  <a:pt x="69448" y="567160"/>
                </a:lnTo>
                <a:lnTo>
                  <a:pt x="11575" y="671332"/>
                </a:lnTo>
                <a:lnTo>
                  <a:pt x="0" y="763929"/>
                </a:lnTo>
                <a:lnTo>
                  <a:pt x="23150" y="879676"/>
                </a:lnTo>
                <a:lnTo>
                  <a:pt x="69448" y="1018572"/>
                </a:lnTo>
                <a:lnTo>
                  <a:pt x="69448" y="1169043"/>
                </a:lnTo>
                <a:lnTo>
                  <a:pt x="173621" y="1250066"/>
                </a:lnTo>
                <a:lnTo>
                  <a:pt x="451413" y="1180618"/>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44" name="Freeform: Shape 43">
            <a:extLst>
              <a:ext uri="{FF2B5EF4-FFF2-40B4-BE49-F238E27FC236}">
                <a16:creationId xmlns:a16="http://schemas.microsoft.com/office/drawing/2014/main" id="{B5D405DC-4463-E49E-27BF-DA7DA635FC2B}"/>
              </a:ext>
            </a:extLst>
          </p:cNvPr>
          <p:cNvSpPr/>
          <p:nvPr/>
        </p:nvSpPr>
        <p:spPr>
          <a:xfrm>
            <a:off x="9680737" y="4298960"/>
            <a:ext cx="2465408" cy="1516284"/>
          </a:xfrm>
          <a:custGeom>
            <a:avLst/>
            <a:gdLst>
              <a:gd name="connsiteX0" fmla="*/ 451413 w 2465408"/>
              <a:gd name="connsiteY0" fmla="*/ 1180618 h 1516284"/>
              <a:gd name="connsiteX1" fmla="*/ 752355 w 2465408"/>
              <a:gd name="connsiteY1" fmla="*/ 1400537 h 1516284"/>
              <a:gd name="connsiteX2" fmla="*/ 1493135 w 2465408"/>
              <a:gd name="connsiteY2" fmla="*/ 1516284 h 1516284"/>
              <a:gd name="connsiteX3" fmla="*/ 2338086 w 2465408"/>
              <a:gd name="connsiteY3" fmla="*/ 1377388 h 1516284"/>
              <a:gd name="connsiteX4" fmla="*/ 2465408 w 2465408"/>
              <a:gd name="connsiteY4" fmla="*/ 1122744 h 1516284"/>
              <a:gd name="connsiteX5" fmla="*/ 2152892 w 2465408"/>
              <a:gd name="connsiteY5" fmla="*/ 821803 h 1516284"/>
              <a:gd name="connsiteX6" fmla="*/ 2037145 w 2465408"/>
              <a:gd name="connsiteY6" fmla="*/ 694481 h 1516284"/>
              <a:gd name="connsiteX7" fmla="*/ 1956122 w 2465408"/>
              <a:gd name="connsiteY7" fmla="*/ 486137 h 1516284"/>
              <a:gd name="connsiteX8" fmla="*/ 1840375 w 2465408"/>
              <a:gd name="connsiteY8" fmla="*/ 289367 h 1516284"/>
              <a:gd name="connsiteX9" fmla="*/ 1632031 w 2465408"/>
              <a:gd name="connsiteY9" fmla="*/ 11575 h 1516284"/>
              <a:gd name="connsiteX10" fmla="*/ 1423686 w 2465408"/>
              <a:gd name="connsiteY10" fmla="*/ 0 h 1516284"/>
              <a:gd name="connsiteX11" fmla="*/ 1192193 w 2465408"/>
              <a:gd name="connsiteY11" fmla="*/ 127322 h 1516284"/>
              <a:gd name="connsiteX12" fmla="*/ 1157469 w 2465408"/>
              <a:gd name="connsiteY12" fmla="*/ 219919 h 1516284"/>
              <a:gd name="connsiteX13" fmla="*/ 1018573 w 2465408"/>
              <a:gd name="connsiteY13" fmla="*/ 312517 h 1516284"/>
              <a:gd name="connsiteX14" fmla="*/ 937550 w 2465408"/>
              <a:gd name="connsiteY14" fmla="*/ 370390 h 1516284"/>
              <a:gd name="connsiteX15" fmla="*/ 787079 w 2465408"/>
              <a:gd name="connsiteY15" fmla="*/ 416689 h 1516284"/>
              <a:gd name="connsiteX16" fmla="*/ 578735 w 2465408"/>
              <a:gd name="connsiteY16" fmla="*/ 439838 h 1516284"/>
              <a:gd name="connsiteX17" fmla="*/ 335666 w 2465408"/>
              <a:gd name="connsiteY17" fmla="*/ 497712 h 1516284"/>
              <a:gd name="connsiteX18" fmla="*/ 69448 w 2465408"/>
              <a:gd name="connsiteY18" fmla="*/ 567160 h 1516284"/>
              <a:gd name="connsiteX19" fmla="*/ 11575 w 2465408"/>
              <a:gd name="connsiteY19" fmla="*/ 671332 h 1516284"/>
              <a:gd name="connsiteX20" fmla="*/ 0 w 2465408"/>
              <a:gd name="connsiteY20" fmla="*/ 763929 h 1516284"/>
              <a:gd name="connsiteX21" fmla="*/ 23150 w 2465408"/>
              <a:gd name="connsiteY21" fmla="*/ 879676 h 1516284"/>
              <a:gd name="connsiteX22" fmla="*/ 69448 w 2465408"/>
              <a:gd name="connsiteY22" fmla="*/ 1018572 h 1516284"/>
              <a:gd name="connsiteX23" fmla="*/ 69448 w 2465408"/>
              <a:gd name="connsiteY23" fmla="*/ 1169043 h 1516284"/>
              <a:gd name="connsiteX24" fmla="*/ 173621 w 2465408"/>
              <a:gd name="connsiteY24" fmla="*/ 1250066 h 1516284"/>
              <a:gd name="connsiteX25" fmla="*/ 451413 w 2465408"/>
              <a:gd name="connsiteY25" fmla="*/ 1180618 h 151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65408" h="1516284">
                <a:moveTo>
                  <a:pt x="451413" y="1180618"/>
                </a:moveTo>
                <a:lnTo>
                  <a:pt x="752355" y="1400537"/>
                </a:lnTo>
                <a:lnTo>
                  <a:pt x="1493135" y="1516284"/>
                </a:lnTo>
                <a:lnTo>
                  <a:pt x="2338086" y="1377388"/>
                </a:lnTo>
                <a:lnTo>
                  <a:pt x="2465408" y="1122744"/>
                </a:lnTo>
                <a:lnTo>
                  <a:pt x="2152892" y="821803"/>
                </a:lnTo>
                <a:lnTo>
                  <a:pt x="2037145" y="694481"/>
                </a:lnTo>
                <a:lnTo>
                  <a:pt x="1956122" y="486137"/>
                </a:lnTo>
                <a:cubicBezTo>
                  <a:pt x="1845977" y="348457"/>
                  <a:pt x="1877098" y="417899"/>
                  <a:pt x="1840375" y="289367"/>
                </a:cubicBezTo>
                <a:lnTo>
                  <a:pt x="1632031" y="11575"/>
                </a:lnTo>
                <a:lnTo>
                  <a:pt x="1423686" y="0"/>
                </a:lnTo>
                <a:lnTo>
                  <a:pt x="1192193" y="127322"/>
                </a:lnTo>
                <a:lnTo>
                  <a:pt x="1157469" y="219919"/>
                </a:lnTo>
                <a:lnTo>
                  <a:pt x="1018573" y="312517"/>
                </a:lnTo>
                <a:cubicBezTo>
                  <a:pt x="991565" y="331808"/>
                  <a:pt x="966835" y="354771"/>
                  <a:pt x="937550" y="370390"/>
                </a:cubicBezTo>
                <a:cubicBezTo>
                  <a:pt x="879266" y="401474"/>
                  <a:pt x="845805" y="404943"/>
                  <a:pt x="787079" y="416689"/>
                </a:cubicBezTo>
                <a:lnTo>
                  <a:pt x="578735" y="439838"/>
                </a:lnTo>
                <a:cubicBezTo>
                  <a:pt x="416289" y="513678"/>
                  <a:pt x="498032" y="497712"/>
                  <a:pt x="335666" y="497712"/>
                </a:cubicBezTo>
                <a:lnTo>
                  <a:pt x="69448" y="567160"/>
                </a:lnTo>
                <a:lnTo>
                  <a:pt x="11575" y="671332"/>
                </a:lnTo>
                <a:lnTo>
                  <a:pt x="0" y="763929"/>
                </a:lnTo>
                <a:lnTo>
                  <a:pt x="23150" y="879676"/>
                </a:lnTo>
                <a:lnTo>
                  <a:pt x="69448" y="1018572"/>
                </a:lnTo>
                <a:lnTo>
                  <a:pt x="69448" y="1169043"/>
                </a:lnTo>
                <a:lnTo>
                  <a:pt x="173621" y="1250066"/>
                </a:lnTo>
                <a:lnTo>
                  <a:pt x="451413" y="1180618"/>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41" name="Freeform: Shape 40">
            <a:extLst>
              <a:ext uri="{FF2B5EF4-FFF2-40B4-BE49-F238E27FC236}">
                <a16:creationId xmlns:a16="http://schemas.microsoft.com/office/drawing/2014/main" id="{D44335D9-DEB5-E2B3-3D02-EE1EE1EFE757}"/>
              </a:ext>
            </a:extLst>
          </p:cNvPr>
          <p:cNvSpPr/>
          <p:nvPr/>
        </p:nvSpPr>
        <p:spPr>
          <a:xfrm>
            <a:off x="5327768" y="2800518"/>
            <a:ext cx="2465408" cy="1516284"/>
          </a:xfrm>
          <a:custGeom>
            <a:avLst/>
            <a:gdLst>
              <a:gd name="connsiteX0" fmla="*/ 451413 w 2465408"/>
              <a:gd name="connsiteY0" fmla="*/ 1180618 h 1516284"/>
              <a:gd name="connsiteX1" fmla="*/ 752355 w 2465408"/>
              <a:gd name="connsiteY1" fmla="*/ 1400537 h 1516284"/>
              <a:gd name="connsiteX2" fmla="*/ 1493135 w 2465408"/>
              <a:gd name="connsiteY2" fmla="*/ 1516284 h 1516284"/>
              <a:gd name="connsiteX3" fmla="*/ 2338086 w 2465408"/>
              <a:gd name="connsiteY3" fmla="*/ 1377388 h 1516284"/>
              <a:gd name="connsiteX4" fmla="*/ 2465408 w 2465408"/>
              <a:gd name="connsiteY4" fmla="*/ 1122744 h 1516284"/>
              <a:gd name="connsiteX5" fmla="*/ 2152892 w 2465408"/>
              <a:gd name="connsiteY5" fmla="*/ 821803 h 1516284"/>
              <a:gd name="connsiteX6" fmla="*/ 2037145 w 2465408"/>
              <a:gd name="connsiteY6" fmla="*/ 694481 h 1516284"/>
              <a:gd name="connsiteX7" fmla="*/ 1956122 w 2465408"/>
              <a:gd name="connsiteY7" fmla="*/ 486137 h 1516284"/>
              <a:gd name="connsiteX8" fmla="*/ 1840375 w 2465408"/>
              <a:gd name="connsiteY8" fmla="*/ 289367 h 1516284"/>
              <a:gd name="connsiteX9" fmla="*/ 1632031 w 2465408"/>
              <a:gd name="connsiteY9" fmla="*/ 11575 h 1516284"/>
              <a:gd name="connsiteX10" fmla="*/ 1423686 w 2465408"/>
              <a:gd name="connsiteY10" fmla="*/ 0 h 1516284"/>
              <a:gd name="connsiteX11" fmla="*/ 1192193 w 2465408"/>
              <a:gd name="connsiteY11" fmla="*/ 127322 h 1516284"/>
              <a:gd name="connsiteX12" fmla="*/ 1157469 w 2465408"/>
              <a:gd name="connsiteY12" fmla="*/ 219919 h 1516284"/>
              <a:gd name="connsiteX13" fmla="*/ 1018573 w 2465408"/>
              <a:gd name="connsiteY13" fmla="*/ 312517 h 1516284"/>
              <a:gd name="connsiteX14" fmla="*/ 937550 w 2465408"/>
              <a:gd name="connsiteY14" fmla="*/ 370390 h 1516284"/>
              <a:gd name="connsiteX15" fmla="*/ 787079 w 2465408"/>
              <a:gd name="connsiteY15" fmla="*/ 416689 h 1516284"/>
              <a:gd name="connsiteX16" fmla="*/ 578735 w 2465408"/>
              <a:gd name="connsiteY16" fmla="*/ 439838 h 1516284"/>
              <a:gd name="connsiteX17" fmla="*/ 335666 w 2465408"/>
              <a:gd name="connsiteY17" fmla="*/ 497712 h 1516284"/>
              <a:gd name="connsiteX18" fmla="*/ 69448 w 2465408"/>
              <a:gd name="connsiteY18" fmla="*/ 567160 h 1516284"/>
              <a:gd name="connsiteX19" fmla="*/ 11575 w 2465408"/>
              <a:gd name="connsiteY19" fmla="*/ 671332 h 1516284"/>
              <a:gd name="connsiteX20" fmla="*/ 0 w 2465408"/>
              <a:gd name="connsiteY20" fmla="*/ 763929 h 1516284"/>
              <a:gd name="connsiteX21" fmla="*/ 23150 w 2465408"/>
              <a:gd name="connsiteY21" fmla="*/ 879676 h 1516284"/>
              <a:gd name="connsiteX22" fmla="*/ 69448 w 2465408"/>
              <a:gd name="connsiteY22" fmla="*/ 1018572 h 1516284"/>
              <a:gd name="connsiteX23" fmla="*/ 69448 w 2465408"/>
              <a:gd name="connsiteY23" fmla="*/ 1169043 h 1516284"/>
              <a:gd name="connsiteX24" fmla="*/ 173621 w 2465408"/>
              <a:gd name="connsiteY24" fmla="*/ 1250066 h 1516284"/>
              <a:gd name="connsiteX25" fmla="*/ 451413 w 2465408"/>
              <a:gd name="connsiteY25" fmla="*/ 1180618 h 151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65408" h="1516284">
                <a:moveTo>
                  <a:pt x="451413" y="1180618"/>
                </a:moveTo>
                <a:lnTo>
                  <a:pt x="752355" y="1400537"/>
                </a:lnTo>
                <a:lnTo>
                  <a:pt x="1493135" y="1516284"/>
                </a:lnTo>
                <a:lnTo>
                  <a:pt x="2338086" y="1377388"/>
                </a:lnTo>
                <a:lnTo>
                  <a:pt x="2465408" y="1122744"/>
                </a:lnTo>
                <a:lnTo>
                  <a:pt x="2152892" y="821803"/>
                </a:lnTo>
                <a:lnTo>
                  <a:pt x="2037145" y="694481"/>
                </a:lnTo>
                <a:lnTo>
                  <a:pt x="1956122" y="486137"/>
                </a:lnTo>
                <a:cubicBezTo>
                  <a:pt x="1845977" y="348457"/>
                  <a:pt x="1877098" y="417899"/>
                  <a:pt x="1840375" y="289367"/>
                </a:cubicBezTo>
                <a:lnTo>
                  <a:pt x="1632031" y="11575"/>
                </a:lnTo>
                <a:lnTo>
                  <a:pt x="1423686" y="0"/>
                </a:lnTo>
                <a:lnTo>
                  <a:pt x="1192193" y="127322"/>
                </a:lnTo>
                <a:lnTo>
                  <a:pt x="1157469" y="219919"/>
                </a:lnTo>
                <a:lnTo>
                  <a:pt x="1018573" y="312517"/>
                </a:lnTo>
                <a:cubicBezTo>
                  <a:pt x="991565" y="331808"/>
                  <a:pt x="966835" y="354771"/>
                  <a:pt x="937550" y="370390"/>
                </a:cubicBezTo>
                <a:cubicBezTo>
                  <a:pt x="879266" y="401474"/>
                  <a:pt x="845805" y="404943"/>
                  <a:pt x="787079" y="416689"/>
                </a:cubicBezTo>
                <a:lnTo>
                  <a:pt x="578735" y="439838"/>
                </a:lnTo>
                <a:cubicBezTo>
                  <a:pt x="416289" y="513678"/>
                  <a:pt x="498032" y="497712"/>
                  <a:pt x="335666" y="497712"/>
                </a:cubicBezTo>
                <a:lnTo>
                  <a:pt x="69448" y="567160"/>
                </a:lnTo>
                <a:lnTo>
                  <a:pt x="11575" y="671332"/>
                </a:lnTo>
                <a:lnTo>
                  <a:pt x="0" y="763929"/>
                </a:lnTo>
                <a:lnTo>
                  <a:pt x="23150" y="879676"/>
                </a:lnTo>
                <a:lnTo>
                  <a:pt x="69448" y="1018572"/>
                </a:lnTo>
                <a:lnTo>
                  <a:pt x="69448" y="1169043"/>
                </a:lnTo>
                <a:lnTo>
                  <a:pt x="173621" y="1250066"/>
                </a:lnTo>
                <a:lnTo>
                  <a:pt x="451413" y="1180618"/>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5" name="Title 1">
            <a:extLst>
              <a:ext uri="{FF2B5EF4-FFF2-40B4-BE49-F238E27FC236}">
                <a16:creationId xmlns:a16="http://schemas.microsoft.com/office/drawing/2014/main" id="{08D2A539-0AE4-3123-E541-88171708140C}"/>
              </a:ext>
            </a:extLst>
          </p:cNvPr>
          <p:cNvSpPr>
            <a:spLocks noGrp="1"/>
          </p:cNvSpPr>
          <p:nvPr>
            <p:ph type="title"/>
          </p:nvPr>
        </p:nvSpPr>
        <p:spPr>
          <a:xfrm>
            <a:off x="1154308" y="0"/>
            <a:ext cx="7804497" cy="922841"/>
          </a:xfrm>
          <a:noFill/>
        </p:spPr>
        <p:txBody>
          <a:bodyPr vert="horz" lIns="91440" tIns="45720" rIns="91440" bIns="45720" rtlCol="0" anchor="b">
            <a:normAutofit/>
          </a:bodyPr>
          <a:lstStyle/>
          <a:p>
            <a:r>
              <a:rPr lang="en-US" sz="4800" b="1" dirty="0" err="1">
                <a:solidFill>
                  <a:schemeClr val="bg1"/>
                </a:solidFill>
                <a:effectLst>
                  <a:outerShdw blurRad="38100" dist="38100" dir="2700000" algn="tl">
                    <a:srgbClr val="000000">
                      <a:alpha val="43137"/>
                    </a:srgbClr>
                  </a:outerShdw>
                </a:effectLst>
              </a:rPr>
              <a:t>Dieren</a:t>
            </a:r>
            <a:r>
              <a:rPr lang="en-US" sz="4800" b="1" dirty="0">
                <a:solidFill>
                  <a:schemeClr val="bg1"/>
                </a:solidFill>
                <a:effectLst>
                  <a:outerShdw blurRad="38100" dist="38100" dir="2700000" algn="tl">
                    <a:srgbClr val="000000">
                      <a:alpha val="43137"/>
                    </a:srgbClr>
                  </a:outerShdw>
                </a:effectLst>
              </a:rPr>
              <a:t> op de </a:t>
            </a:r>
            <a:r>
              <a:rPr lang="en-US" sz="4800" b="1" dirty="0" err="1">
                <a:solidFill>
                  <a:schemeClr val="bg1"/>
                </a:solidFill>
                <a:effectLst>
                  <a:outerShdw blurRad="38100" dist="38100" dir="2700000" algn="tl">
                    <a:srgbClr val="000000">
                      <a:alpha val="43137"/>
                    </a:srgbClr>
                  </a:outerShdw>
                </a:effectLst>
              </a:rPr>
              <a:t>zeebodem</a:t>
            </a:r>
            <a:endParaRPr lang="en-US" sz="4800" b="1" dirty="0">
              <a:solidFill>
                <a:schemeClr val="bg1"/>
              </a:solidFill>
              <a:effectLst>
                <a:outerShdw blurRad="38100" dist="38100" dir="2700000" algn="tl">
                  <a:srgbClr val="000000">
                    <a:alpha val="43137"/>
                  </a:srgbClr>
                </a:outerShdw>
              </a:effectLst>
            </a:endParaRPr>
          </a:p>
        </p:txBody>
      </p:sp>
      <p:pic>
        <p:nvPicPr>
          <p:cNvPr id="6" name="Afbeelding 3" descr="Afbeelding 3">
            <a:extLst>
              <a:ext uri="{FF2B5EF4-FFF2-40B4-BE49-F238E27FC236}">
                <a16:creationId xmlns:a16="http://schemas.microsoft.com/office/drawing/2014/main" id="{A4109326-ED4A-F5D4-BB87-50C24F962E93}"/>
              </a:ext>
            </a:extLst>
          </p:cNvPr>
          <p:cNvPicPr>
            <a:picLocks noChangeAspect="1"/>
          </p:cNvPicPr>
          <p:nvPr/>
        </p:nvPicPr>
        <p:blipFill>
          <a:blip r:embed="rId3"/>
          <a:stretch>
            <a:fillRect/>
          </a:stretch>
        </p:blipFill>
        <p:spPr>
          <a:xfrm>
            <a:off x="86601" y="120384"/>
            <a:ext cx="1067707" cy="682071"/>
          </a:xfrm>
          <a:prstGeom prst="rect">
            <a:avLst/>
          </a:prstGeom>
          <a:ln w="12700">
            <a:miter lim="400000"/>
          </a:ln>
        </p:spPr>
      </p:pic>
      <p:sp>
        <p:nvSpPr>
          <p:cNvPr id="14" name="Freeform: Shape 13">
            <a:extLst>
              <a:ext uri="{FF2B5EF4-FFF2-40B4-BE49-F238E27FC236}">
                <a16:creationId xmlns:a16="http://schemas.microsoft.com/office/drawing/2014/main" id="{E15B5957-E32E-81BA-BBEB-84246B0D34E1}"/>
              </a:ext>
            </a:extLst>
          </p:cNvPr>
          <p:cNvSpPr/>
          <p:nvPr/>
        </p:nvSpPr>
        <p:spPr>
          <a:xfrm>
            <a:off x="7731888" y="3217759"/>
            <a:ext cx="2465408" cy="1516284"/>
          </a:xfrm>
          <a:custGeom>
            <a:avLst/>
            <a:gdLst>
              <a:gd name="connsiteX0" fmla="*/ 451413 w 2465408"/>
              <a:gd name="connsiteY0" fmla="*/ 1180618 h 1516284"/>
              <a:gd name="connsiteX1" fmla="*/ 752355 w 2465408"/>
              <a:gd name="connsiteY1" fmla="*/ 1400537 h 1516284"/>
              <a:gd name="connsiteX2" fmla="*/ 1493135 w 2465408"/>
              <a:gd name="connsiteY2" fmla="*/ 1516284 h 1516284"/>
              <a:gd name="connsiteX3" fmla="*/ 2338086 w 2465408"/>
              <a:gd name="connsiteY3" fmla="*/ 1377388 h 1516284"/>
              <a:gd name="connsiteX4" fmla="*/ 2465408 w 2465408"/>
              <a:gd name="connsiteY4" fmla="*/ 1122744 h 1516284"/>
              <a:gd name="connsiteX5" fmla="*/ 2152892 w 2465408"/>
              <a:gd name="connsiteY5" fmla="*/ 821803 h 1516284"/>
              <a:gd name="connsiteX6" fmla="*/ 2037145 w 2465408"/>
              <a:gd name="connsiteY6" fmla="*/ 694481 h 1516284"/>
              <a:gd name="connsiteX7" fmla="*/ 1956122 w 2465408"/>
              <a:gd name="connsiteY7" fmla="*/ 486137 h 1516284"/>
              <a:gd name="connsiteX8" fmla="*/ 1840375 w 2465408"/>
              <a:gd name="connsiteY8" fmla="*/ 289367 h 1516284"/>
              <a:gd name="connsiteX9" fmla="*/ 1632031 w 2465408"/>
              <a:gd name="connsiteY9" fmla="*/ 11575 h 1516284"/>
              <a:gd name="connsiteX10" fmla="*/ 1423686 w 2465408"/>
              <a:gd name="connsiteY10" fmla="*/ 0 h 1516284"/>
              <a:gd name="connsiteX11" fmla="*/ 1192193 w 2465408"/>
              <a:gd name="connsiteY11" fmla="*/ 127322 h 1516284"/>
              <a:gd name="connsiteX12" fmla="*/ 1157469 w 2465408"/>
              <a:gd name="connsiteY12" fmla="*/ 219919 h 1516284"/>
              <a:gd name="connsiteX13" fmla="*/ 1018573 w 2465408"/>
              <a:gd name="connsiteY13" fmla="*/ 312517 h 1516284"/>
              <a:gd name="connsiteX14" fmla="*/ 937550 w 2465408"/>
              <a:gd name="connsiteY14" fmla="*/ 370390 h 1516284"/>
              <a:gd name="connsiteX15" fmla="*/ 787079 w 2465408"/>
              <a:gd name="connsiteY15" fmla="*/ 416689 h 1516284"/>
              <a:gd name="connsiteX16" fmla="*/ 578735 w 2465408"/>
              <a:gd name="connsiteY16" fmla="*/ 439838 h 1516284"/>
              <a:gd name="connsiteX17" fmla="*/ 335666 w 2465408"/>
              <a:gd name="connsiteY17" fmla="*/ 497712 h 1516284"/>
              <a:gd name="connsiteX18" fmla="*/ 69448 w 2465408"/>
              <a:gd name="connsiteY18" fmla="*/ 567160 h 1516284"/>
              <a:gd name="connsiteX19" fmla="*/ 11575 w 2465408"/>
              <a:gd name="connsiteY19" fmla="*/ 671332 h 1516284"/>
              <a:gd name="connsiteX20" fmla="*/ 0 w 2465408"/>
              <a:gd name="connsiteY20" fmla="*/ 763929 h 1516284"/>
              <a:gd name="connsiteX21" fmla="*/ 23150 w 2465408"/>
              <a:gd name="connsiteY21" fmla="*/ 879676 h 1516284"/>
              <a:gd name="connsiteX22" fmla="*/ 69448 w 2465408"/>
              <a:gd name="connsiteY22" fmla="*/ 1018572 h 1516284"/>
              <a:gd name="connsiteX23" fmla="*/ 69448 w 2465408"/>
              <a:gd name="connsiteY23" fmla="*/ 1169043 h 1516284"/>
              <a:gd name="connsiteX24" fmla="*/ 173621 w 2465408"/>
              <a:gd name="connsiteY24" fmla="*/ 1250066 h 1516284"/>
              <a:gd name="connsiteX25" fmla="*/ 451413 w 2465408"/>
              <a:gd name="connsiteY25" fmla="*/ 1180618 h 151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65408" h="1516284">
                <a:moveTo>
                  <a:pt x="451413" y="1180618"/>
                </a:moveTo>
                <a:lnTo>
                  <a:pt x="752355" y="1400537"/>
                </a:lnTo>
                <a:lnTo>
                  <a:pt x="1493135" y="1516284"/>
                </a:lnTo>
                <a:lnTo>
                  <a:pt x="2338086" y="1377388"/>
                </a:lnTo>
                <a:lnTo>
                  <a:pt x="2465408" y="1122744"/>
                </a:lnTo>
                <a:lnTo>
                  <a:pt x="2152892" y="821803"/>
                </a:lnTo>
                <a:lnTo>
                  <a:pt x="2037145" y="694481"/>
                </a:lnTo>
                <a:lnTo>
                  <a:pt x="1956122" y="486137"/>
                </a:lnTo>
                <a:cubicBezTo>
                  <a:pt x="1845977" y="348457"/>
                  <a:pt x="1877098" y="417899"/>
                  <a:pt x="1840375" y="289367"/>
                </a:cubicBezTo>
                <a:lnTo>
                  <a:pt x="1632031" y="11575"/>
                </a:lnTo>
                <a:lnTo>
                  <a:pt x="1423686" y="0"/>
                </a:lnTo>
                <a:lnTo>
                  <a:pt x="1192193" y="127322"/>
                </a:lnTo>
                <a:lnTo>
                  <a:pt x="1157469" y="219919"/>
                </a:lnTo>
                <a:lnTo>
                  <a:pt x="1018573" y="312517"/>
                </a:lnTo>
                <a:cubicBezTo>
                  <a:pt x="991565" y="331808"/>
                  <a:pt x="966835" y="354771"/>
                  <a:pt x="937550" y="370390"/>
                </a:cubicBezTo>
                <a:cubicBezTo>
                  <a:pt x="879266" y="401474"/>
                  <a:pt x="845805" y="404943"/>
                  <a:pt x="787079" y="416689"/>
                </a:cubicBezTo>
                <a:lnTo>
                  <a:pt x="578735" y="439838"/>
                </a:lnTo>
                <a:cubicBezTo>
                  <a:pt x="416289" y="513678"/>
                  <a:pt x="498032" y="497712"/>
                  <a:pt x="335666" y="497712"/>
                </a:cubicBezTo>
                <a:lnTo>
                  <a:pt x="69448" y="567160"/>
                </a:lnTo>
                <a:lnTo>
                  <a:pt x="11575" y="671332"/>
                </a:lnTo>
                <a:lnTo>
                  <a:pt x="0" y="763929"/>
                </a:lnTo>
                <a:lnTo>
                  <a:pt x="23150" y="879676"/>
                </a:lnTo>
                <a:lnTo>
                  <a:pt x="69448" y="1018572"/>
                </a:lnTo>
                <a:lnTo>
                  <a:pt x="69448" y="1169043"/>
                </a:lnTo>
                <a:lnTo>
                  <a:pt x="173621" y="1250066"/>
                </a:lnTo>
                <a:lnTo>
                  <a:pt x="451413" y="1180618"/>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15" name="Freeform: Shape 14">
            <a:extLst>
              <a:ext uri="{FF2B5EF4-FFF2-40B4-BE49-F238E27FC236}">
                <a16:creationId xmlns:a16="http://schemas.microsoft.com/office/drawing/2014/main" id="{E91376F0-5430-C66B-43AA-901B1476C4BE}"/>
              </a:ext>
            </a:extLst>
          </p:cNvPr>
          <p:cNvSpPr/>
          <p:nvPr/>
        </p:nvSpPr>
        <p:spPr>
          <a:xfrm>
            <a:off x="9742025" y="2410422"/>
            <a:ext cx="2465408" cy="1516284"/>
          </a:xfrm>
          <a:custGeom>
            <a:avLst/>
            <a:gdLst>
              <a:gd name="connsiteX0" fmla="*/ 451413 w 2465408"/>
              <a:gd name="connsiteY0" fmla="*/ 1180618 h 1516284"/>
              <a:gd name="connsiteX1" fmla="*/ 752355 w 2465408"/>
              <a:gd name="connsiteY1" fmla="*/ 1400537 h 1516284"/>
              <a:gd name="connsiteX2" fmla="*/ 1493135 w 2465408"/>
              <a:gd name="connsiteY2" fmla="*/ 1516284 h 1516284"/>
              <a:gd name="connsiteX3" fmla="*/ 2338086 w 2465408"/>
              <a:gd name="connsiteY3" fmla="*/ 1377388 h 1516284"/>
              <a:gd name="connsiteX4" fmla="*/ 2465408 w 2465408"/>
              <a:gd name="connsiteY4" fmla="*/ 1122744 h 1516284"/>
              <a:gd name="connsiteX5" fmla="*/ 2152892 w 2465408"/>
              <a:gd name="connsiteY5" fmla="*/ 821803 h 1516284"/>
              <a:gd name="connsiteX6" fmla="*/ 2037145 w 2465408"/>
              <a:gd name="connsiteY6" fmla="*/ 694481 h 1516284"/>
              <a:gd name="connsiteX7" fmla="*/ 1956122 w 2465408"/>
              <a:gd name="connsiteY7" fmla="*/ 486137 h 1516284"/>
              <a:gd name="connsiteX8" fmla="*/ 1840375 w 2465408"/>
              <a:gd name="connsiteY8" fmla="*/ 289367 h 1516284"/>
              <a:gd name="connsiteX9" fmla="*/ 1632031 w 2465408"/>
              <a:gd name="connsiteY9" fmla="*/ 11575 h 1516284"/>
              <a:gd name="connsiteX10" fmla="*/ 1423686 w 2465408"/>
              <a:gd name="connsiteY10" fmla="*/ 0 h 1516284"/>
              <a:gd name="connsiteX11" fmla="*/ 1192193 w 2465408"/>
              <a:gd name="connsiteY11" fmla="*/ 127322 h 1516284"/>
              <a:gd name="connsiteX12" fmla="*/ 1157469 w 2465408"/>
              <a:gd name="connsiteY12" fmla="*/ 219919 h 1516284"/>
              <a:gd name="connsiteX13" fmla="*/ 1018573 w 2465408"/>
              <a:gd name="connsiteY13" fmla="*/ 312517 h 1516284"/>
              <a:gd name="connsiteX14" fmla="*/ 937550 w 2465408"/>
              <a:gd name="connsiteY14" fmla="*/ 370390 h 1516284"/>
              <a:gd name="connsiteX15" fmla="*/ 787079 w 2465408"/>
              <a:gd name="connsiteY15" fmla="*/ 416689 h 1516284"/>
              <a:gd name="connsiteX16" fmla="*/ 578735 w 2465408"/>
              <a:gd name="connsiteY16" fmla="*/ 439838 h 1516284"/>
              <a:gd name="connsiteX17" fmla="*/ 335666 w 2465408"/>
              <a:gd name="connsiteY17" fmla="*/ 497712 h 1516284"/>
              <a:gd name="connsiteX18" fmla="*/ 69448 w 2465408"/>
              <a:gd name="connsiteY18" fmla="*/ 567160 h 1516284"/>
              <a:gd name="connsiteX19" fmla="*/ 11575 w 2465408"/>
              <a:gd name="connsiteY19" fmla="*/ 671332 h 1516284"/>
              <a:gd name="connsiteX20" fmla="*/ 0 w 2465408"/>
              <a:gd name="connsiteY20" fmla="*/ 763929 h 1516284"/>
              <a:gd name="connsiteX21" fmla="*/ 23150 w 2465408"/>
              <a:gd name="connsiteY21" fmla="*/ 879676 h 1516284"/>
              <a:gd name="connsiteX22" fmla="*/ 69448 w 2465408"/>
              <a:gd name="connsiteY22" fmla="*/ 1018572 h 1516284"/>
              <a:gd name="connsiteX23" fmla="*/ 69448 w 2465408"/>
              <a:gd name="connsiteY23" fmla="*/ 1169043 h 1516284"/>
              <a:gd name="connsiteX24" fmla="*/ 173621 w 2465408"/>
              <a:gd name="connsiteY24" fmla="*/ 1250066 h 1516284"/>
              <a:gd name="connsiteX25" fmla="*/ 451413 w 2465408"/>
              <a:gd name="connsiteY25" fmla="*/ 1180618 h 151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65408" h="1516284">
                <a:moveTo>
                  <a:pt x="451413" y="1180618"/>
                </a:moveTo>
                <a:lnTo>
                  <a:pt x="752355" y="1400537"/>
                </a:lnTo>
                <a:lnTo>
                  <a:pt x="1493135" y="1516284"/>
                </a:lnTo>
                <a:lnTo>
                  <a:pt x="2338086" y="1377388"/>
                </a:lnTo>
                <a:lnTo>
                  <a:pt x="2465408" y="1122744"/>
                </a:lnTo>
                <a:lnTo>
                  <a:pt x="2152892" y="821803"/>
                </a:lnTo>
                <a:lnTo>
                  <a:pt x="2037145" y="694481"/>
                </a:lnTo>
                <a:lnTo>
                  <a:pt x="1956122" y="486137"/>
                </a:lnTo>
                <a:cubicBezTo>
                  <a:pt x="1845977" y="348457"/>
                  <a:pt x="1877098" y="417899"/>
                  <a:pt x="1840375" y="289367"/>
                </a:cubicBezTo>
                <a:lnTo>
                  <a:pt x="1632031" y="11575"/>
                </a:lnTo>
                <a:lnTo>
                  <a:pt x="1423686" y="0"/>
                </a:lnTo>
                <a:lnTo>
                  <a:pt x="1192193" y="127322"/>
                </a:lnTo>
                <a:lnTo>
                  <a:pt x="1157469" y="219919"/>
                </a:lnTo>
                <a:lnTo>
                  <a:pt x="1018573" y="312517"/>
                </a:lnTo>
                <a:cubicBezTo>
                  <a:pt x="991565" y="331808"/>
                  <a:pt x="966835" y="354771"/>
                  <a:pt x="937550" y="370390"/>
                </a:cubicBezTo>
                <a:cubicBezTo>
                  <a:pt x="879266" y="401474"/>
                  <a:pt x="845805" y="404943"/>
                  <a:pt x="787079" y="416689"/>
                </a:cubicBezTo>
                <a:lnTo>
                  <a:pt x="578735" y="439838"/>
                </a:lnTo>
                <a:cubicBezTo>
                  <a:pt x="416289" y="513678"/>
                  <a:pt x="498032" y="497712"/>
                  <a:pt x="335666" y="497712"/>
                </a:cubicBezTo>
                <a:lnTo>
                  <a:pt x="69448" y="567160"/>
                </a:lnTo>
                <a:lnTo>
                  <a:pt x="11575" y="671332"/>
                </a:lnTo>
                <a:lnTo>
                  <a:pt x="0" y="763929"/>
                </a:lnTo>
                <a:lnTo>
                  <a:pt x="23150" y="879676"/>
                </a:lnTo>
                <a:lnTo>
                  <a:pt x="69448" y="1018572"/>
                </a:lnTo>
                <a:lnTo>
                  <a:pt x="69448" y="1169043"/>
                </a:lnTo>
                <a:lnTo>
                  <a:pt x="173621" y="1250066"/>
                </a:lnTo>
                <a:lnTo>
                  <a:pt x="451413" y="1180618"/>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17" name="Oval 16">
            <a:extLst>
              <a:ext uri="{FF2B5EF4-FFF2-40B4-BE49-F238E27FC236}">
                <a16:creationId xmlns:a16="http://schemas.microsoft.com/office/drawing/2014/main" id="{C04A0DBD-19BD-B21D-5637-E101145B497F}"/>
              </a:ext>
            </a:extLst>
          </p:cNvPr>
          <p:cNvSpPr/>
          <p:nvPr/>
        </p:nvSpPr>
        <p:spPr>
          <a:xfrm>
            <a:off x="86601" y="3406133"/>
            <a:ext cx="1538868" cy="1538868"/>
          </a:xfrm>
          <a:prstGeom prst="ellipse">
            <a:avLst/>
          </a:prstGeom>
          <a:blipFill dpi="0" rotWithShape="1">
            <a:blip r:embed="rId4" cstate="hqprint">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8" name="Oval 17">
            <a:extLst>
              <a:ext uri="{FF2B5EF4-FFF2-40B4-BE49-F238E27FC236}">
                <a16:creationId xmlns:a16="http://schemas.microsoft.com/office/drawing/2014/main" id="{905C280E-71B4-C258-AC67-4C9FBF2CF02C}"/>
              </a:ext>
            </a:extLst>
          </p:cNvPr>
          <p:cNvSpPr/>
          <p:nvPr/>
        </p:nvSpPr>
        <p:spPr>
          <a:xfrm>
            <a:off x="1625469" y="2853441"/>
            <a:ext cx="1538868" cy="1538868"/>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1" name="Oval 20">
            <a:extLst>
              <a:ext uri="{FF2B5EF4-FFF2-40B4-BE49-F238E27FC236}">
                <a16:creationId xmlns:a16="http://schemas.microsoft.com/office/drawing/2014/main" id="{B1B76786-1D12-E907-0E5F-BF78EAF8C256}"/>
              </a:ext>
            </a:extLst>
          </p:cNvPr>
          <p:cNvSpPr/>
          <p:nvPr/>
        </p:nvSpPr>
        <p:spPr>
          <a:xfrm>
            <a:off x="3060017" y="3622875"/>
            <a:ext cx="1538868" cy="1538868"/>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2" name="TextBox 21">
            <a:extLst>
              <a:ext uri="{FF2B5EF4-FFF2-40B4-BE49-F238E27FC236}">
                <a16:creationId xmlns:a16="http://schemas.microsoft.com/office/drawing/2014/main" id="{6187F417-A0C1-CFC8-6C5F-CDF92B2127D9}"/>
              </a:ext>
            </a:extLst>
          </p:cNvPr>
          <p:cNvSpPr txBox="1"/>
          <p:nvPr/>
        </p:nvSpPr>
        <p:spPr>
          <a:xfrm>
            <a:off x="-1084525" y="3966830"/>
            <a:ext cx="3881120" cy="400110"/>
          </a:xfrm>
          <a:prstGeom prst="rect">
            <a:avLst/>
          </a:prstGeom>
          <a:noFill/>
        </p:spPr>
        <p:txBody>
          <a:bodyPr wrap="square" rtlCol="0">
            <a:spAutoFit/>
          </a:bodyPr>
          <a:lstStyle/>
          <a:p>
            <a:pPr algn="ctr"/>
            <a:r>
              <a:rPr lang="en-GB" sz="2000" b="1" dirty="0" err="1">
                <a:solidFill>
                  <a:schemeClr val="bg1"/>
                </a:solidFill>
                <a:effectLst>
                  <a:outerShdw blurRad="38100" dist="38100" dir="2700000" algn="tl">
                    <a:srgbClr val="000000">
                      <a:alpha val="43137"/>
                    </a:srgbClr>
                  </a:outerShdw>
                </a:effectLst>
              </a:rPr>
              <a:t>schol</a:t>
            </a:r>
            <a:endParaRPr lang="LID4096" sz="2000" b="1" dirty="0">
              <a:solidFill>
                <a:schemeClr val="bg1"/>
              </a:solidFill>
              <a:effectLst>
                <a:outerShdw blurRad="38100" dist="38100" dir="2700000" algn="tl">
                  <a:srgbClr val="000000">
                    <a:alpha val="43137"/>
                  </a:srgbClr>
                </a:outerShdw>
              </a:effectLst>
            </a:endParaRPr>
          </a:p>
        </p:txBody>
      </p:sp>
      <p:sp>
        <p:nvSpPr>
          <p:cNvPr id="23" name="TextBox 22">
            <a:extLst>
              <a:ext uri="{FF2B5EF4-FFF2-40B4-BE49-F238E27FC236}">
                <a16:creationId xmlns:a16="http://schemas.microsoft.com/office/drawing/2014/main" id="{77764E2A-B00B-4279-4AB3-93B6E31F2EA9}"/>
              </a:ext>
            </a:extLst>
          </p:cNvPr>
          <p:cNvSpPr txBox="1"/>
          <p:nvPr/>
        </p:nvSpPr>
        <p:spPr>
          <a:xfrm>
            <a:off x="454343" y="3422820"/>
            <a:ext cx="3881120" cy="400110"/>
          </a:xfrm>
          <a:prstGeom prst="rect">
            <a:avLst/>
          </a:prstGeom>
          <a:noFill/>
        </p:spPr>
        <p:txBody>
          <a:bodyPr wrap="square" rtlCol="0">
            <a:spAutoFit/>
          </a:bodyPr>
          <a:lstStyle/>
          <a:p>
            <a:pPr algn="ctr"/>
            <a:r>
              <a:rPr lang="en-GB" sz="2000" b="1" dirty="0" err="1">
                <a:solidFill>
                  <a:schemeClr val="bg1"/>
                </a:solidFill>
                <a:effectLst>
                  <a:outerShdw blurRad="38100" dist="38100" dir="2700000" algn="tl">
                    <a:srgbClr val="000000">
                      <a:alpha val="43137"/>
                    </a:srgbClr>
                  </a:outerShdw>
                </a:effectLst>
              </a:rPr>
              <a:t>grijze</a:t>
            </a:r>
            <a:r>
              <a:rPr lang="en-GB" sz="2000" b="1" dirty="0">
                <a:solidFill>
                  <a:schemeClr val="bg1"/>
                </a:solidFill>
                <a:effectLst>
                  <a:outerShdw blurRad="38100" dist="38100" dir="2700000" algn="tl">
                    <a:srgbClr val="000000">
                      <a:alpha val="43137"/>
                    </a:srgbClr>
                  </a:outerShdw>
                </a:effectLst>
              </a:rPr>
              <a:t> </a:t>
            </a:r>
            <a:r>
              <a:rPr lang="en-GB" sz="2000" b="1" dirty="0" err="1">
                <a:solidFill>
                  <a:schemeClr val="bg1"/>
                </a:solidFill>
                <a:effectLst>
                  <a:outerShdw blurRad="38100" dist="38100" dir="2700000" algn="tl">
                    <a:srgbClr val="000000">
                      <a:alpha val="43137"/>
                    </a:srgbClr>
                  </a:outerShdw>
                </a:effectLst>
              </a:rPr>
              <a:t>garnaal</a:t>
            </a:r>
            <a:endParaRPr lang="LID4096" sz="2000" b="1" dirty="0">
              <a:solidFill>
                <a:schemeClr val="bg1"/>
              </a:solidFill>
              <a:effectLst>
                <a:outerShdw blurRad="38100" dist="38100" dir="2700000" algn="tl">
                  <a:srgbClr val="000000">
                    <a:alpha val="43137"/>
                  </a:srgbClr>
                </a:outerShdw>
              </a:effectLst>
            </a:endParaRPr>
          </a:p>
        </p:txBody>
      </p:sp>
      <p:sp>
        <p:nvSpPr>
          <p:cNvPr id="25" name="TextBox 24">
            <a:extLst>
              <a:ext uri="{FF2B5EF4-FFF2-40B4-BE49-F238E27FC236}">
                <a16:creationId xmlns:a16="http://schemas.microsoft.com/office/drawing/2014/main" id="{9EB3694D-5583-315F-6728-BD2C00D3BF50}"/>
              </a:ext>
            </a:extLst>
          </p:cNvPr>
          <p:cNvSpPr txBox="1"/>
          <p:nvPr/>
        </p:nvSpPr>
        <p:spPr>
          <a:xfrm>
            <a:off x="1888891" y="4211740"/>
            <a:ext cx="3881120" cy="400110"/>
          </a:xfrm>
          <a:prstGeom prst="rect">
            <a:avLst/>
          </a:prstGeom>
          <a:noFill/>
        </p:spPr>
        <p:txBody>
          <a:bodyPr wrap="square" rtlCol="0">
            <a:spAutoFit/>
          </a:bodyPr>
          <a:lstStyle/>
          <a:p>
            <a:pPr algn="ctr"/>
            <a:r>
              <a:rPr lang="en-GB" sz="2000" b="1" dirty="0" err="1">
                <a:solidFill>
                  <a:schemeClr val="bg1"/>
                </a:solidFill>
                <a:effectLst>
                  <a:outerShdw blurRad="38100" dist="38100" dir="2700000" algn="tl">
                    <a:srgbClr val="000000">
                      <a:alpha val="43137"/>
                    </a:srgbClr>
                  </a:outerShdw>
                </a:effectLst>
              </a:rPr>
              <a:t>strandkrab</a:t>
            </a:r>
            <a:endParaRPr lang="LID4096" sz="2000" b="1" dirty="0">
              <a:solidFill>
                <a:schemeClr val="bg1"/>
              </a:solidFill>
              <a:effectLst>
                <a:outerShdw blurRad="38100" dist="38100" dir="2700000" algn="tl">
                  <a:srgbClr val="000000">
                    <a:alpha val="43137"/>
                  </a:srgbClr>
                </a:outerShdw>
              </a:effectLst>
            </a:endParaRPr>
          </a:p>
        </p:txBody>
      </p:sp>
      <p:sp>
        <p:nvSpPr>
          <p:cNvPr id="26" name="Oval 25">
            <a:extLst>
              <a:ext uri="{FF2B5EF4-FFF2-40B4-BE49-F238E27FC236}">
                <a16:creationId xmlns:a16="http://schemas.microsoft.com/office/drawing/2014/main" id="{E18B5BD3-EE3E-A9EC-C5FF-5A42134BF79E}"/>
              </a:ext>
            </a:extLst>
          </p:cNvPr>
          <p:cNvSpPr/>
          <p:nvPr/>
        </p:nvSpPr>
        <p:spPr>
          <a:xfrm>
            <a:off x="5864360" y="3806037"/>
            <a:ext cx="1538868" cy="1538868"/>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7" name="TextBox 26">
            <a:extLst>
              <a:ext uri="{FF2B5EF4-FFF2-40B4-BE49-F238E27FC236}">
                <a16:creationId xmlns:a16="http://schemas.microsoft.com/office/drawing/2014/main" id="{5E00905E-3908-FBC8-7BDA-EA079687A2A8}"/>
              </a:ext>
            </a:extLst>
          </p:cNvPr>
          <p:cNvSpPr txBox="1"/>
          <p:nvPr/>
        </p:nvSpPr>
        <p:spPr>
          <a:xfrm>
            <a:off x="4708558" y="4380024"/>
            <a:ext cx="3881120" cy="400110"/>
          </a:xfrm>
          <a:prstGeom prst="rect">
            <a:avLst/>
          </a:prstGeom>
          <a:noFill/>
        </p:spPr>
        <p:txBody>
          <a:bodyPr wrap="square" rtlCol="0">
            <a:spAutoFit/>
          </a:bodyPr>
          <a:lstStyle/>
          <a:p>
            <a:pPr algn="ctr"/>
            <a:r>
              <a:rPr lang="en-GB" sz="2000" b="1" dirty="0" err="1">
                <a:solidFill>
                  <a:schemeClr val="bg1"/>
                </a:solidFill>
                <a:effectLst>
                  <a:outerShdw blurRad="38100" dist="38100" dir="2700000" algn="tl">
                    <a:srgbClr val="000000">
                      <a:alpha val="43137"/>
                    </a:srgbClr>
                  </a:outerShdw>
                </a:effectLst>
              </a:rPr>
              <a:t>mossel</a:t>
            </a:r>
            <a:endParaRPr lang="LID4096" sz="2000" b="1" dirty="0">
              <a:solidFill>
                <a:schemeClr val="bg1"/>
              </a:solidFill>
              <a:effectLst>
                <a:outerShdw blurRad="38100" dist="38100" dir="2700000" algn="tl">
                  <a:srgbClr val="000000">
                    <a:alpha val="43137"/>
                  </a:srgbClr>
                </a:outerShdw>
              </a:effectLst>
            </a:endParaRPr>
          </a:p>
        </p:txBody>
      </p:sp>
      <p:sp>
        <p:nvSpPr>
          <p:cNvPr id="28" name="Oval 27">
            <a:extLst>
              <a:ext uri="{FF2B5EF4-FFF2-40B4-BE49-F238E27FC236}">
                <a16:creationId xmlns:a16="http://schemas.microsoft.com/office/drawing/2014/main" id="{21FAA0AA-670E-B05F-30F2-90710E3C9890}"/>
              </a:ext>
            </a:extLst>
          </p:cNvPr>
          <p:cNvSpPr/>
          <p:nvPr/>
        </p:nvSpPr>
        <p:spPr>
          <a:xfrm>
            <a:off x="7163316" y="2828355"/>
            <a:ext cx="1538868" cy="1538868"/>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9" name="Oval 28">
            <a:extLst>
              <a:ext uri="{FF2B5EF4-FFF2-40B4-BE49-F238E27FC236}">
                <a16:creationId xmlns:a16="http://schemas.microsoft.com/office/drawing/2014/main" id="{7889962B-F338-F3F7-FAB7-BE916E200D66}"/>
              </a:ext>
            </a:extLst>
          </p:cNvPr>
          <p:cNvSpPr/>
          <p:nvPr/>
        </p:nvSpPr>
        <p:spPr>
          <a:xfrm>
            <a:off x="4512479" y="2846506"/>
            <a:ext cx="1538868" cy="1538868"/>
          </a:xfrm>
          <a:prstGeom prst="ellipse">
            <a:avLst/>
          </a:prstGeom>
          <a:blipFill dpi="0" rotWithShape="1">
            <a:blip r:embed="rId9">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0" name="TextBox 29">
            <a:extLst>
              <a:ext uri="{FF2B5EF4-FFF2-40B4-BE49-F238E27FC236}">
                <a16:creationId xmlns:a16="http://schemas.microsoft.com/office/drawing/2014/main" id="{0980FD10-82A4-0AC9-1F8F-ABFAFC04DEB9}"/>
              </a:ext>
            </a:extLst>
          </p:cNvPr>
          <p:cNvSpPr txBox="1"/>
          <p:nvPr/>
        </p:nvSpPr>
        <p:spPr>
          <a:xfrm>
            <a:off x="5966680" y="3398323"/>
            <a:ext cx="3881120" cy="400110"/>
          </a:xfrm>
          <a:prstGeom prst="rect">
            <a:avLst/>
          </a:prstGeom>
          <a:noFill/>
        </p:spPr>
        <p:txBody>
          <a:bodyPr wrap="square" rtlCol="0">
            <a:spAutoFit/>
          </a:bodyPr>
          <a:lstStyle/>
          <a:p>
            <a:pPr algn="ctr"/>
            <a:r>
              <a:rPr lang="en-GB" sz="2000" b="1" dirty="0" err="1">
                <a:solidFill>
                  <a:schemeClr val="bg1"/>
                </a:solidFill>
                <a:effectLst>
                  <a:outerShdw blurRad="38100" dist="38100" dir="2700000" algn="tl">
                    <a:srgbClr val="000000">
                      <a:alpha val="43137"/>
                    </a:srgbClr>
                  </a:outerShdw>
                </a:effectLst>
              </a:rPr>
              <a:t>broodspons</a:t>
            </a:r>
            <a:endParaRPr lang="LID4096" sz="2000" b="1" dirty="0">
              <a:solidFill>
                <a:schemeClr val="bg1"/>
              </a:solidFill>
              <a:effectLst>
                <a:outerShdw blurRad="38100" dist="38100" dir="2700000" algn="tl">
                  <a:srgbClr val="000000">
                    <a:alpha val="43137"/>
                  </a:srgbClr>
                </a:outerShdw>
              </a:effectLst>
            </a:endParaRPr>
          </a:p>
        </p:txBody>
      </p:sp>
      <p:sp>
        <p:nvSpPr>
          <p:cNvPr id="31" name="TextBox 30">
            <a:extLst>
              <a:ext uri="{FF2B5EF4-FFF2-40B4-BE49-F238E27FC236}">
                <a16:creationId xmlns:a16="http://schemas.microsoft.com/office/drawing/2014/main" id="{D7068E0B-DBF0-02D1-6EE5-DC3DA68198E8}"/>
              </a:ext>
            </a:extLst>
          </p:cNvPr>
          <p:cNvSpPr txBox="1"/>
          <p:nvPr/>
        </p:nvSpPr>
        <p:spPr>
          <a:xfrm>
            <a:off x="3351349" y="3422572"/>
            <a:ext cx="3881120" cy="400110"/>
          </a:xfrm>
          <a:prstGeom prst="rect">
            <a:avLst/>
          </a:prstGeom>
          <a:noFill/>
        </p:spPr>
        <p:txBody>
          <a:bodyPr wrap="square" rtlCol="0">
            <a:spAutoFit/>
          </a:bodyPr>
          <a:lstStyle/>
          <a:p>
            <a:pPr algn="ctr"/>
            <a:r>
              <a:rPr lang="en-GB" sz="2000" b="1" dirty="0" err="1">
                <a:solidFill>
                  <a:schemeClr val="bg1"/>
                </a:solidFill>
                <a:effectLst>
                  <a:outerShdw blurRad="38100" dist="38100" dir="2700000" algn="tl">
                    <a:srgbClr val="000000">
                      <a:alpha val="43137"/>
                    </a:srgbClr>
                  </a:outerShdw>
                </a:effectLst>
              </a:rPr>
              <a:t>hondshaai</a:t>
            </a:r>
            <a:endParaRPr lang="LID4096" sz="2000" b="1" dirty="0">
              <a:solidFill>
                <a:schemeClr val="bg1"/>
              </a:solidFill>
              <a:effectLst>
                <a:outerShdw blurRad="38100" dist="38100" dir="2700000" algn="tl">
                  <a:srgbClr val="000000">
                    <a:alpha val="43137"/>
                  </a:srgbClr>
                </a:outerShdw>
              </a:effectLst>
            </a:endParaRPr>
          </a:p>
        </p:txBody>
      </p:sp>
      <p:sp>
        <p:nvSpPr>
          <p:cNvPr id="32" name="Oval 31">
            <a:extLst>
              <a:ext uri="{FF2B5EF4-FFF2-40B4-BE49-F238E27FC236}">
                <a16:creationId xmlns:a16="http://schemas.microsoft.com/office/drawing/2014/main" id="{712CB6C9-972C-788D-BFE0-5CBDA6A178B3}"/>
              </a:ext>
            </a:extLst>
          </p:cNvPr>
          <p:cNvSpPr/>
          <p:nvPr/>
        </p:nvSpPr>
        <p:spPr>
          <a:xfrm>
            <a:off x="8575815" y="3736578"/>
            <a:ext cx="1538868" cy="1538868"/>
          </a:xfrm>
          <a:prstGeom prst="ellipse">
            <a:avLst/>
          </a:prstGeom>
          <a:blipFill dpi="0" rotWithShape="1">
            <a:blip r:embed="rId10">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3" name="TextBox 32">
            <a:extLst>
              <a:ext uri="{FF2B5EF4-FFF2-40B4-BE49-F238E27FC236}">
                <a16:creationId xmlns:a16="http://schemas.microsoft.com/office/drawing/2014/main" id="{11DC1D8B-E85C-C0F5-E716-68BA3B76F9C8}"/>
              </a:ext>
            </a:extLst>
          </p:cNvPr>
          <p:cNvSpPr txBox="1"/>
          <p:nvPr/>
        </p:nvSpPr>
        <p:spPr>
          <a:xfrm>
            <a:off x="7379179" y="4306546"/>
            <a:ext cx="3881120" cy="400110"/>
          </a:xfrm>
          <a:prstGeom prst="rect">
            <a:avLst/>
          </a:prstGeom>
          <a:noFill/>
        </p:spPr>
        <p:txBody>
          <a:bodyPr wrap="square" rtlCol="0">
            <a:spAutoFit/>
          </a:bodyPr>
          <a:lstStyle/>
          <a:p>
            <a:pPr algn="ctr"/>
            <a:r>
              <a:rPr lang="en-GB" sz="2000" b="1" dirty="0" err="1">
                <a:solidFill>
                  <a:schemeClr val="bg1"/>
                </a:solidFill>
                <a:effectLst>
                  <a:outerShdw blurRad="38100" dist="38100" dir="2700000" algn="tl">
                    <a:srgbClr val="000000">
                      <a:alpha val="43137"/>
                    </a:srgbClr>
                  </a:outerShdw>
                </a:effectLst>
              </a:rPr>
              <a:t>oester</a:t>
            </a:r>
            <a:endParaRPr lang="LID4096" sz="2000" b="1" dirty="0">
              <a:solidFill>
                <a:schemeClr val="bg1"/>
              </a:solidFill>
              <a:effectLst>
                <a:outerShdw blurRad="38100" dist="38100" dir="2700000" algn="tl">
                  <a:srgbClr val="000000">
                    <a:alpha val="43137"/>
                  </a:srgbClr>
                </a:outerShdw>
              </a:effectLst>
            </a:endParaRPr>
          </a:p>
        </p:txBody>
      </p:sp>
      <p:sp>
        <p:nvSpPr>
          <p:cNvPr id="34" name="Oval 33">
            <a:extLst>
              <a:ext uri="{FF2B5EF4-FFF2-40B4-BE49-F238E27FC236}">
                <a16:creationId xmlns:a16="http://schemas.microsoft.com/office/drawing/2014/main" id="{7140CF18-53FE-EE7C-2AEB-BB43AB48D3B8}"/>
              </a:ext>
            </a:extLst>
          </p:cNvPr>
          <p:cNvSpPr/>
          <p:nvPr/>
        </p:nvSpPr>
        <p:spPr>
          <a:xfrm>
            <a:off x="10034380" y="2901894"/>
            <a:ext cx="1538868" cy="1538868"/>
          </a:xfrm>
          <a:prstGeom prst="ellipse">
            <a:avLst/>
          </a:prstGeom>
          <a:blipFill dpi="0" rotWithShape="1">
            <a:blip r:embed="rId11">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5" name="TextBox 34">
            <a:extLst>
              <a:ext uri="{FF2B5EF4-FFF2-40B4-BE49-F238E27FC236}">
                <a16:creationId xmlns:a16="http://schemas.microsoft.com/office/drawing/2014/main" id="{0EDE4966-1367-CA52-3AB2-1A2D425FE47A}"/>
              </a:ext>
            </a:extLst>
          </p:cNvPr>
          <p:cNvSpPr txBox="1"/>
          <p:nvPr/>
        </p:nvSpPr>
        <p:spPr>
          <a:xfrm>
            <a:off x="8837744" y="3471862"/>
            <a:ext cx="3881120" cy="369332"/>
          </a:xfrm>
          <a:prstGeom prst="rect">
            <a:avLst/>
          </a:prstGeom>
          <a:noFill/>
        </p:spPr>
        <p:txBody>
          <a:bodyPr wrap="square" rtlCol="0">
            <a:spAutoFit/>
          </a:bodyPr>
          <a:lstStyle/>
          <a:p>
            <a:pPr algn="ctr"/>
            <a:r>
              <a:rPr lang="en-GB" b="1" dirty="0" err="1">
                <a:solidFill>
                  <a:schemeClr val="bg1"/>
                </a:solidFill>
                <a:effectLst>
                  <a:outerShdw blurRad="38100" dist="38100" dir="2700000" algn="tl">
                    <a:srgbClr val="000000">
                      <a:alpha val="43137"/>
                    </a:srgbClr>
                  </a:outerShdw>
                </a:effectLst>
              </a:rPr>
              <a:t>Noordzeekrab</a:t>
            </a:r>
            <a:endParaRPr lang="LID4096" b="1" dirty="0">
              <a:solidFill>
                <a:schemeClr val="bg1"/>
              </a:solidFill>
              <a:effectLst>
                <a:outerShdw blurRad="38100" dist="38100" dir="2700000" algn="tl">
                  <a:srgbClr val="000000">
                    <a:alpha val="43137"/>
                  </a:srgbClr>
                </a:outerShdw>
              </a:effectLst>
            </a:endParaRPr>
          </a:p>
        </p:txBody>
      </p:sp>
      <p:sp>
        <p:nvSpPr>
          <p:cNvPr id="38" name="TextBox 37">
            <a:extLst>
              <a:ext uri="{FF2B5EF4-FFF2-40B4-BE49-F238E27FC236}">
                <a16:creationId xmlns:a16="http://schemas.microsoft.com/office/drawing/2014/main" id="{0F8DBFB9-EDFE-9940-A66A-F6B90CF6D57C}"/>
              </a:ext>
            </a:extLst>
          </p:cNvPr>
          <p:cNvSpPr txBox="1"/>
          <p:nvPr/>
        </p:nvSpPr>
        <p:spPr>
          <a:xfrm>
            <a:off x="214630" y="5486832"/>
            <a:ext cx="7718120" cy="584775"/>
          </a:xfrm>
          <a:prstGeom prst="rect">
            <a:avLst/>
          </a:prstGeom>
          <a:noFill/>
        </p:spPr>
        <p:txBody>
          <a:bodyPr wrap="square" rtlCol="0">
            <a:spAutoFit/>
          </a:bodyPr>
          <a:lstStyle/>
          <a:p>
            <a:r>
              <a:rPr lang="en-GB" sz="3200" b="1" dirty="0" err="1">
                <a:solidFill>
                  <a:schemeClr val="bg1"/>
                </a:solidFill>
                <a:effectLst>
                  <a:outerShdw blurRad="38100" dist="38100" dir="2700000" algn="tl">
                    <a:srgbClr val="000000">
                      <a:alpha val="43137"/>
                    </a:srgbClr>
                  </a:outerShdw>
                </a:effectLst>
              </a:rPr>
              <a:t>Welke</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dieren</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kan</a:t>
            </a:r>
            <a:r>
              <a:rPr lang="en-GB" sz="3200" b="1" dirty="0">
                <a:solidFill>
                  <a:schemeClr val="bg1"/>
                </a:solidFill>
                <a:effectLst>
                  <a:outerShdw blurRad="38100" dist="38100" dir="2700000" algn="tl">
                    <a:srgbClr val="000000">
                      <a:alpha val="43137"/>
                    </a:srgbClr>
                  </a:outerShdw>
                </a:effectLst>
              </a:rPr>
              <a:t> je </a:t>
            </a:r>
            <a:r>
              <a:rPr lang="en-GB" sz="3200" b="1" dirty="0" err="1">
                <a:solidFill>
                  <a:schemeClr val="bg1"/>
                </a:solidFill>
                <a:effectLst>
                  <a:outerShdw blurRad="38100" dist="38100" dir="2700000" algn="tl">
                    <a:srgbClr val="000000">
                      <a:alpha val="43137"/>
                    </a:srgbClr>
                  </a:outerShdw>
                </a:effectLst>
              </a:rPr>
              <a:t>nog</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opnoemen</a:t>
            </a:r>
            <a:r>
              <a:rPr lang="en-GB" sz="3200" b="1" dirty="0">
                <a:solidFill>
                  <a:schemeClr val="bg1"/>
                </a:solidFill>
                <a:effectLst>
                  <a:outerShdw blurRad="38100" dist="38100" dir="2700000" algn="tl">
                    <a:srgbClr val="000000">
                      <a:alpha val="43137"/>
                    </a:srgbClr>
                  </a:outerShdw>
                </a:effectLst>
              </a:rPr>
              <a:t>?</a:t>
            </a:r>
            <a:endParaRPr lang="LID4096" sz="3200" b="1" dirty="0">
              <a:solidFill>
                <a:schemeClr val="bg1"/>
              </a:solidFill>
              <a:effectLst>
                <a:outerShdw blurRad="38100" dist="38100" dir="2700000" algn="tl">
                  <a:srgbClr val="000000">
                    <a:alpha val="43137"/>
                  </a:srgbClr>
                </a:outerShdw>
              </a:effectLst>
            </a:endParaRPr>
          </a:p>
        </p:txBody>
      </p:sp>
      <p:sp>
        <p:nvSpPr>
          <p:cNvPr id="39" name="TextBox 38">
            <a:extLst>
              <a:ext uri="{FF2B5EF4-FFF2-40B4-BE49-F238E27FC236}">
                <a16:creationId xmlns:a16="http://schemas.microsoft.com/office/drawing/2014/main" id="{DB49F542-BE9F-8F91-8DE5-3AB7D58E57F3}"/>
              </a:ext>
            </a:extLst>
          </p:cNvPr>
          <p:cNvSpPr txBox="1"/>
          <p:nvPr/>
        </p:nvSpPr>
        <p:spPr>
          <a:xfrm>
            <a:off x="394700" y="1217050"/>
            <a:ext cx="4980474" cy="584775"/>
          </a:xfrm>
          <a:prstGeom prst="rect">
            <a:avLst/>
          </a:prstGeom>
          <a:noFill/>
        </p:spPr>
        <p:txBody>
          <a:bodyPr wrap="square" rtlCol="0">
            <a:spAutoFit/>
          </a:bodyPr>
          <a:lstStyle/>
          <a:p>
            <a:r>
              <a:rPr lang="en-GB" sz="3200" b="1" dirty="0" err="1">
                <a:solidFill>
                  <a:schemeClr val="bg1"/>
                </a:solidFill>
                <a:effectLst>
                  <a:outerShdw blurRad="38100" dist="38100" dir="2700000" algn="tl">
                    <a:srgbClr val="000000">
                      <a:alpha val="43137"/>
                    </a:srgbClr>
                  </a:outerShdw>
                </a:effectLst>
              </a:rPr>
              <a:t>zachte</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bodem</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zand</a:t>
            </a:r>
            <a:r>
              <a:rPr lang="en-GB" sz="3200" b="1" dirty="0">
                <a:solidFill>
                  <a:schemeClr val="bg1"/>
                </a:solidFill>
                <a:effectLst>
                  <a:outerShdw blurRad="38100" dist="38100" dir="2700000" algn="tl">
                    <a:srgbClr val="000000">
                      <a:alpha val="43137"/>
                    </a:srgbClr>
                  </a:outerShdw>
                </a:effectLst>
              </a:rPr>
              <a:t> of </a:t>
            </a:r>
            <a:r>
              <a:rPr lang="en-GB" sz="3200" b="1" dirty="0" err="1">
                <a:solidFill>
                  <a:schemeClr val="bg1"/>
                </a:solidFill>
                <a:effectLst>
                  <a:outerShdw blurRad="38100" dist="38100" dir="2700000" algn="tl">
                    <a:srgbClr val="000000">
                      <a:alpha val="43137"/>
                    </a:srgbClr>
                  </a:outerShdw>
                </a:effectLst>
              </a:rPr>
              <a:t>slib</a:t>
            </a:r>
            <a:r>
              <a:rPr lang="en-GB" sz="3200" b="1" dirty="0">
                <a:solidFill>
                  <a:schemeClr val="bg1"/>
                </a:solidFill>
                <a:effectLst>
                  <a:outerShdw blurRad="38100" dist="38100" dir="2700000" algn="tl">
                    <a:srgbClr val="000000">
                      <a:alpha val="43137"/>
                    </a:srgbClr>
                  </a:outerShdw>
                </a:effectLst>
              </a:rPr>
              <a:t>)</a:t>
            </a:r>
            <a:endParaRPr lang="LID4096" sz="3200" b="1" dirty="0">
              <a:solidFill>
                <a:schemeClr val="bg1"/>
              </a:solidFill>
              <a:effectLst>
                <a:outerShdw blurRad="38100" dist="38100" dir="2700000" algn="tl">
                  <a:srgbClr val="000000">
                    <a:alpha val="43137"/>
                  </a:srgbClr>
                </a:outerShdw>
              </a:effectLst>
            </a:endParaRPr>
          </a:p>
        </p:txBody>
      </p:sp>
      <p:sp>
        <p:nvSpPr>
          <p:cNvPr id="40" name="TextBox 39">
            <a:extLst>
              <a:ext uri="{FF2B5EF4-FFF2-40B4-BE49-F238E27FC236}">
                <a16:creationId xmlns:a16="http://schemas.microsoft.com/office/drawing/2014/main" id="{82815AA1-FE68-05BA-5EA6-BF1BA041F2CD}"/>
              </a:ext>
            </a:extLst>
          </p:cNvPr>
          <p:cNvSpPr txBox="1"/>
          <p:nvPr/>
        </p:nvSpPr>
        <p:spPr>
          <a:xfrm>
            <a:off x="6222043" y="1217050"/>
            <a:ext cx="5598406" cy="584775"/>
          </a:xfrm>
          <a:prstGeom prst="rect">
            <a:avLst/>
          </a:prstGeom>
          <a:noFill/>
        </p:spPr>
        <p:txBody>
          <a:bodyPr wrap="square" rtlCol="0">
            <a:spAutoFit/>
          </a:bodyPr>
          <a:lstStyle/>
          <a:p>
            <a:pPr algn="ctr"/>
            <a:r>
              <a:rPr lang="en-GB" sz="3200" b="1" dirty="0" err="1">
                <a:solidFill>
                  <a:schemeClr val="bg1"/>
                </a:solidFill>
                <a:effectLst>
                  <a:outerShdw blurRad="38100" dist="38100" dir="2700000" algn="tl">
                    <a:srgbClr val="000000">
                      <a:alpha val="43137"/>
                    </a:srgbClr>
                  </a:outerShdw>
                </a:effectLst>
              </a:rPr>
              <a:t>harde</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bodem</a:t>
            </a:r>
            <a:r>
              <a:rPr lang="en-GB" sz="3200" b="1" dirty="0">
                <a:solidFill>
                  <a:schemeClr val="bg1"/>
                </a:solidFill>
                <a:effectLst>
                  <a:outerShdw blurRad="38100" dist="38100" dir="2700000" algn="tl">
                    <a:srgbClr val="000000">
                      <a:alpha val="43137"/>
                    </a:srgbClr>
                  </a:outerShdw>
                </a:effectLst>
              </a:rPr>
              <a:t> (grind of </a:t>
            </a:r>
            <a:r>
              <a:rPr lang="en-GB" sz="3200" b="1" dirty="0" err="1">
                <a:solidFill>
                  <a:schemeClr val="bg1"/>
                </a:solidFill>
                <a:effectLst>
                  <a:outerShdw blurRad="38100" dist="38100" dir="2700000" algn="tl">
                    <a:srgbClr val="000000">
                      <a:alpha val="43137"/>
                    </a:srgbClr>
                  </a:outerShdw>
                </a:effectLst>
              </a:rPr>
              <a:t>stenen</a:t>
            </a:r>
            <a:r>
              <a:rPr lang="en-GB" sz="3200" b="1" dirty="0">
                <a:solidFill>
                  <a:schemeClr val="bg1"/>
                </a:solidFill>
                <a:effectLst>
                  <a:outerShdw blurRad="38100" dist="38100" dir="2700000" algn="tl">
                    <a:srgbClr val="000000">
                      <a:alpha val="43137"/>
                    </a:srgbClr>
                  </a:outerShdw>
                </a:effectLst>
              </a:rPr>
              <a:t>)</a:t>
            </a:r>
            <a:endParaRPr lang="LID4096"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882431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FE399E2-B498-16EC-0C11-19F21144B160}"/>
              </a:ext>
            </a:extLst>
          </p:cNvPr>
          <p:cNvGrpSpPr/>
          <p:nvPr/>
        </p:nvGrpSpPr>
        <p:grpSpPr>
          <a:xfrm>
            <a:off x="7861610" y="-1"/>
            <a:ext cx="1639228" cy="5172009"/>
            <a:chOff x="7861610" y="-1"/>
            <a:chExt cx="1639228" cy="5172009"/>
          </a:xfrm>
        </p:grpSpPr>
        <p:sp>
          <p:nvSpPr>
            <p:cNvPr id="3" name="Rectangle 2">
              <a:extLst>
                <a:ext uri="{FF2B5EF4-FFF2-40B4-BE49-F238E27FC236}">
                  <a16:creationId xmlns:a16="http://schemas.microsoft.com/office/drawing/2014/main" id="{BB347729-B521-D7E2-89A6-CA673AFF99A7}"/>
                </a:ext>
              </a:extLst>
            </p:cNvPr>
            <p:cNvSpPr/>
            <p:nvPr/>
          </p:nvSpPr>
          <p:spPr>
            <a:xfrm>
              <a:off x="7995424" y="2051824"/>
              <a:ext cx="1360449" cy="3120184"/>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 name="Rectangle 3">
              <a:extLst>
                <a:ext uri="{FF2B5EF4-FFF2-40B4-BE49-F238E27FC236}">
                  <a16:creationId xmlns:a16="http://schemas.microsoft.com/office/drawing/2014/main" id="{5E023C99-3194-ADAF-2223-B8F92D7701FC}"/>
                </a:ext>
              </a:extLst>
            </p:cNvPr>
            <p:cNvSpPr/>
            <p:nvPr/>
          </p:nvSpPr>
          <p:spPr>
            <a:xfrm>
              <a:off x="7861610" y="1852602"/>
              <a:ext cx="1639228" cy="204421"/>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7" name="Rectangle 6">
              <a:extLst>
                <a:ext uri="{FF2B5EF4-FFF2-40B4-BE49-F238E27FC236}">
                  <a16:creationId xmlns:a16="http://schemas.microsoft.com/office/drawing/2014/main" id="{1407FB79-8345-826C-2855-E5A11F2BE160}"/>
                </a:ext>
              </a:extLst>
            </p:cNvPr>
            <p:cNvSpPr/>
            <p:nvPr/>
          </p:nvSpPr>
          <p:spPr>
            <a:xfrm>
              <a:off x="7989032" y="-1"/>
              <a:ext cx="1360449" cy="1852603"/>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sp>
        <p:nvSpPr>
          <p:cNvPr id="13" name="Rectangle 12">
            <a:extLst>
              <a:ext uri="{FF2B5EF4-FFF2-40B4-BE49-F238E27FC236}">
                <a16:creationId xmlns:a16="http://schemas.microsoft.com/office/drawing/2014/main" id="{8690435D-F7EA-0149-D23A-E235C2AC4A93}"/>
              </a:ext>
            </a:extLst>
          </p:cNvPr>
          <p:cNvSpPr/>
          <p:nvPr/>
        </p:nvSpPr>
        <p:spPr>
          <a:xfrm>
            <a:off x="0" y="5172008"/>
            <a:ext cx="12192000" cy="1685992"/>
          </a:xfrm>
          <a:prstGeom prst="rect">
            <a:avLst/>
          </a:prstGeom>
          <a:solidFill>
            <a:srgbClr val="C8C08E"/>
          </a:solidFill>
          <a:ln>
            <a:solidFill>
              <a:srgbClr val="C8C0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Title 1">
            <a:extLst>
              <a:ext uri="{FF2B5EF4-FFF2-40B4-BE49-F238E27FC236}">
                <a16:creationId xmlns:a16="http://schemas.microsoft.com/office/drawing/2014/main" id="{08D2A539-0AE4-3123-E541-88171708140C}"/>
              </a:ext>
            </a:extLst>
          </p:cNvPr>
          <p:cNvSpPr>
            <a:spLocks noGrp="1"/>
          </p:cNvSpPr>
          <p:nvPr>
            <p:ph type="title"/>
          </p:nvPr>
        </p:nvSpPr>
        <p:spPr>
          <a:xfrm>
            <a:off x="1154308" y="0"/>
            <a:ext cx="10766346" cy="922841"/>
          </a:xfrm>
          <a:noFill/>
        </p:spPr>
        <p:txBody>
          <a:bodyPr vert="horz" lIns="91440" tIns="45720" rIns="91440" bIns="45720" rtlCol="0" anchor="b">
            <a:normAutofit/>
          </a:bodyPr>
          <a:lstStyle/>
          <a:p>
            <a:r>
              <a:rPr lang="en-US" sz="4800" b="1" dirty="0">
                <a:solidFill>
                  <a:schemeClr val="bg1"/>
                </a:solidFill>
                <a:effectLst>
                  <a:outerShdw blurRad="38100" dist="38100" dir="2700000" algn="tl">
                    <a:srgbClr val="000000">
                      <a:alpha val="43137"/>
                    </a:srgbClr>
                  </a:outerShdw>
                </a:effectLst>
              </a:rPr>
              <a:t>Op </a:t>
            </a:r>
            <a:r>
              <a:rPr lang="en-US" sz="4800" b="1" dirty="0" err="1">
                <a:solidFill>
                  <a:schemeClr val="bg1"/>
                </a:solidFill>
                <a:effectLst>
                  <a:outerShdw blurRad="38100" dist="38100" dir="2700000" algn="tl">
                    <a:srgbClr val="000000">
                      <a:alpha val="43137"/>
                    </a:srgbClr>
                  </a:outerShdw>
                </a:effectLst>
              </a:rPr>
              <a:t>dijken</a:t>
            </a:r>
            <a:r>
              <a:rPr lang="en-US" sz="4800" b="1" dirty="0">
                <a:solidFill>
                  <a:schemeClr val="bg1"/>
                </a:solidFill>
                <a:effectLst>
                  <a:outerShdw blurRad="38100" dist="38100" dir="2700000" algn="tl">
                    <a:srgbClr val="000000">
                      <a:alpha val="43137"/>
                    </a:srgbClr>
                  </a:outerShdw>
                </a:effectLst>
              </a:rPr>
              <a:t>, </a:t>
            </a:r>
            <a:r>
              <a:rPr lang="en-US" sz="4800" b="1" dirty="0" err="1">
                <a:solidFill>
                  <a:schemeClr val="bg1"/>
                </a:solidFill>
                <a:effectLst>
                  <a:outerShdw blurRad="38100" dist="38100" dir="2700000" algn="tl">
                    <a:srgbClr val="000000">
                      <a:alpha val="43137"/>
                    </a:srgbClr>
                  </a:outerShdw>
                </a:effectLst>
              </a:rPr>
              <a:t>strandhoofden</a:t>
            </a:r>
            <a:r>
              <a:rPr lang="en-US" sz="4800" b="1" dirty="0">
                <a:solidFill>
                  <a:schemeClr val="bg1"/>
                </a:solidFill>
                <a:effectLst>
                  <a:outerShdw blurRad="38100" dist="38100" dir="2700000" algn="tl">
                    <a:srgbClr val="000000">
                      <a:alpha val="43137"/>
                    </a:srgbClr>
                  </a:outerShdw>
                </a:effectLst>
              </a:rPr>
              <a:t> of </a:t>
            </a:r>
            <a:r>
              <a:rPr lang="en-US" sz="4800" b="1" dirty="0" err="1">
                <a:solidFill>
                  <a:schemeClr val="bg1"/>
                </a:solidFill>
                <a:effectLst>
                  <a:outerShdw blurRad="38100" dist="38100" dir="2700000" algn="tl">
                    <a:srgbClr val="000000">
                      <a:alpha val="43137"/>
                    </a:srgbClr>
                  </a:outerShdw>
                </a:effectLst>
              </a:rPr>
              <a:t>windmolens</a:t>
            </a:r>
            <a:endParaRPr lang="en-US" sz="4800" b="1" dirty="0">
              <a:solidFill>
                <a:schemeClr val="bg1"/>
              </a:solidFill>
              <a:effectLst>
                <a:outerShdw blurRad="38100" dist="38100" dir="2700000" algn="tl">
                  <a:srgbClr val="000000">
                    <a:alpha val="43137"/>
                  </a:srgbClr>
                </a:outerShdw>
              </a:effectLst>
            </a:endParaRPr>
          </a:p>
        </p:txBody>
      </p:sp>
      <p:pic>
        <p:nvPicPr>
          <p:cNvPr id="6" name="Afbeelding 3" descr="Afbeelding 3">
            <a:extLst>
              <a:ext uri="{FF2B5EF4-FFF2-40B4-BE49-F238E27FC236}">
                <a16:creationId xmlns:a16="http://schemas.microsoft.com/office/drawing/2014/main" id="{A4109326-ED4A-F5D4-BB87-50C24F962E93}"/>
              </a:ext>
            </a:extLst>
          </p:cNvPr>
          <p:cNvPicPr>
            <a:picLocks noChangeAspect="1"/>
          </p:cNvPicPr>
          <p:nvPr/>
        </p:nvPicPr>
        <p:blipFill>
          <a:blip r:embed="rId3"/>
          <a:stretch>
            <a:fillRect/>
          </a:stretch>
        </p:blipFill>
        <p:spPr>
          <a:xfrm>
            <a:off x="86601" y="120384"/>
            <a:ext cx="1067707" cy="682071"/>
          </a:xfrm>
          <a:prstGeom prst="rect">
            <a:avLst/>
          </a:prstGeom>
          <a:ln w="12700">
            <a:miter lim="400000"/>
          </a:ln>
        </p:spPr>
      </p:pic>
      <p:sp>
        <p:nvSpPr>
          <p:cNvPr id="28" name="Oval 27">
            <a:extLst>
              <a:ext uri="{FF2B5EF4-FFF2-40B4-BE49-F238E27FC236}">
                <a16:creationId xmlns:a16="http://schemas.microsoft.com/office/drawing/2014/main" id="{21FAA0AA-670E-B05F-30F2-90710E3C9890}"/>
              </a:ext>
            </a:extLst>
          </p:cNvPr>
          <p:cNvSpPr/>
          <p:nvPr/>
        </p:nvSpPr>
        <p:spPr>
          <a:xfrm>
            <a:off x="7163316" y="2828355"/>
            <a:ext cx="1538868" cy="1538868"/>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0" name="TextBox 29">
            <a:extLst>
              <a:ext uri="{FF2B5EF4-FFF2-40B4-BE49-F238E27FC236}">
                <a16:creationId xmlns:a16="http://schemas.microsoft.com/office/drawing/2014/main" id="{0980FD10-82A4-0AC9-1F8F-ABFAFC04DEB9}"/>
              </a:ext>
            </a:extLst>
          </p:cNvPr>
          <p:cNvSpPr txBox="1"/>
          <p:nvPr/>
        </p:nvSpPr>
        <p:spPr>
          <a:xfrm>
            <a:off x="5966680" y="3398323"/>
            <a:ext cx="3881120" cy="400110"/>
          </a:xfrm>
          <a:prstGeom prst="rect">
            <a:avLst/>
          </a:prstGeom>
          <a:noFill/>
        </p:spPr>
        <p:txBody>
          <a:bodyPr wrap="square" rtlCol="0">
            <a:spAutoFit/>
          </a:bodyPr>
          <a:lstStyle/>
          <a:p>
            <a:pPr algn="ctr"/>
            <a:r>
              <a:rPr lang="en-GB" sz="2000" b="1" dirty="0" err="1">
                <a:solidFill>
                  <a:schemeClr val="bg1"/>
                </a:solidFill>
                <a:effectLst>
                  <a:outerShdw blurRad="38100" dist="38100" dir="2700000" algn="tl">
                    <a:srgbClr val="000000">
                      <a:alpha val="43137"/>
                    </a:srgbClr>
                  </a:outerShdw>
                </a:effectLst>
              </a:rPr>
              <a:t>broodspons</a:t>
            </a:r>
            <a:endParaRPr lang="LID4096" sz="2000" b="1" dirty="0">
              <a:solidFill>
                <a:schemeClr val="bg1"/>
              </a:solidFill>
              <a:effectLst>
                <a:outerShdw blurRad="38100" dist="38100" dir="2700000" algn="tl">
                  <a:srgbClr val="000000">
                    <a:alpha val="43137"/>
                  </a:srgbClr>
                </a:outerShdw>
              </a:effectLst>
            </a:endParaRPr>
          </a:p>
        </p:txBody>
      </p:sp>
      <p:sp>
        <p:nvSpPr>
          <p:cNvPr id="32" name="Oval 31">
            <a:extLst>
              <a:ext uri="{FF2B5EF4-FFF2-40B4-BE49-F238E27FC236}">
                <a16:creationId xmlns:a16="http://schemas.microsoft.com/office/drawing/2014/main" id="{712CB6C9-972C-788D-BFE0-5CBDA6A178B3}"/>
              </a:ext>
            </a:extLst>
          </p:cNvPr>
          <p:cNvSpPr/>
          <p:nvPr/>
        </p:nvSpPr>
        <p:spPr>
          <a:xfrm>
            <a:off x="8611257" y="2051824"/>
            <a:ext cx="1538868" cy="1538868"/>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3" name="TextBox 32">
            <a:extLst>
              <a:ext uri="{FF2B5EF4-FFF2-40B4-BE49-F238E27FC236}">
                <a16:creationId xmlns:a16="http://schemas.microsoft.com/office/drawing/2014/main" id="{11DC1D8B-E85C-C0F5-E716-68BA3B76F9C8}"/>
              </a:ext>
            </a:extLst>
          </p:cNvPr>
          <p:cNvSpPr txBox="1"/>
          <p:nvPr/>
        </p:nvSpPr>
        <p:spPr>
          <a:xfrm>
            <a:off x="7414621" y="2621792"/>
            <a:ext cx="3881120" cy="400110"/>
          </a:xfrm>
          <a:prstGeom prst="rect">
            <a:avLst/>
          </a:prstGeom>
          <a:noFill/>
        </p:spPr>
        <p:txBody>
          <a:bodyPr wrap="square" rtlCol="0">
            <a:spAutoFit/>
          </a:bodyPr>
          <a:lstStyle/>
          <a:p>
            <a:pPr algn="ctr"/>
            <a:r>
              <a:rPr lang="en-GB" sz="2000" b="1" dirty="0" err="1">
                <a:solidFill>
                  <a:schemeClr val="bg1"/>
                </a:solidFill>
                <a:effectLst>
                  <a:outerShdw blurRad="38100" dist="38100" dir="2700000" algn="tl">
                    <a:srgbClr val="000000">
                      <a:alpha val="43137"/>
                    </a:srgbClr>
                  </a:outerShdw>
                </a:effectLst>
              </a:rPr>
              <a:t>mossel</a:t>
            </a:r>
            <a:endParaRPr lang="LID4096" sz="2000" b="1" dirty="0">
              <a:solidFill>
                <a:schemeClr val="bg1"/>
              </a:solidFill>
              <a:effectLst>
                <a:outerShdw blurRad="38100" dist="38100" dir="2700000" algn="tl">
                  <a:srgbClr val="000000">
                    <a:alpha val="43137"/>
                  </a:srgbClr>
                </a:outerShdw>
              </a:effectLst>
            </a:endParaRPr>
          </a:p>
        </p:txBody>
      </p:sp>
      <p:sp>
        <p:nvSpPr>
          <p:cNvPr id="34" name="Oval 33">
            <a:extLst>
              <a:ext uri="{FF2B5EF4-FFF2-40B4-BE49-F238E27FC236}">
                <a16:creationId xmlns:a16="http://schemas.microsoft.com/office/drawing/2014/main" id="{7140CF18-53FE-EE7C-2AEB-BB43AB48D3B8}"/>
              </a:ext>
            </a:extLst>
          </p:cNvPr>
          <p:cNvSpPr/>
          <p:nvPr/>
        </p:nvSpPr>
        <p:spPr>
          <a:xfrm>
            <a:off x="9020209" y="3898523"/>
            <a:ext cx="1538868" cy="1538868"/>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5" name="TextBox 34">
            <a:extLst>
              <a:ext uri="{FF2B5EF4-FFF2-40B4-BE49-F238E27FC236}">
                <a16:creationId xmlns:a16="http://schemas.microsoft.com/office/drawing/2014/main" id="{0EDE4966-1367-CA52-3AB2-1A2D425FE47A}"/>
              </a:ext>
            </a:extLst>
          </p:cNvPr>
          <p:cNvSpPr txBox="1"/>
          <p:nvPr/>
        </p:nvSpPr>
        <p:spPr>
          <a:xfrm>
            <a:off x="7823573" y="4468491"/>
            <a:ext cx="3881120" cy="369332"/>
          </a:xfrm>
          <a:prstGeom prst="rect">
            <a:avLst/>
          </a:prstGeom>
          <a:noFill/>
        </p:spPr>
        <p:txBody>
          <a:bodyPr wrap="square" rtlCol="0">
            <a:spAutoFit/>
          </a:bodyPr>
          <a:lstStyle/>
          <a:p>
            <a:pPr algn="ctr"/>
            <a:r>
              <a:rPr lang="en-GB" b="1" dirty="0" err="1">
                <a:solidFill>
                  <a:schemeClr val="bg1"/>
                </a:solidFill>
                <a:effectLst>
                  <a:outerShdw blurRad="38100" dist="38100" dir="2700000" algn="tl">
                    <a:srgbClr val="000000">
                      <a:alpha val="43137"/>
                    </a:srgbClr>
                  </a:outerShdw>
                </a:effectLst>
              </a:rPr>
              <a:t>Noordzeekrab</a:t>
            </a:r>
            <a:endParaRPr lang="LID4096" b="1" dirty="0">
              <a:solidFill>
                <a:schemeClr val="bg1"/>
              </a:solidFill>
              <a:effectLst>
                <a:outerShdw blurRad="38100" dist="38100" dir="2700000" algn="tl">
                  <a:srgbClr val="000000">
                    <a:alpha val="43137"/>
                  </a:srgbClr>
                </a:outerShdw>
              </a:effectLst>
            </a:endParaRPr>
          </a:p>
        </p:txBody>
      </p:sp>
      <p:sp>
        <p:nvSpPr>
          <p:cNvPr id="40" name="TextBox 39">
            <a:extLst>
              <a:ext uri="{FF2B5EF4-FFF2-40B4-BE49-F238E27FC236}">
                <a16:creationId xmlns:a16="http://schemas.microsoft.com/office/drawing/2014/main" id="{82815AA1-FE68-05BA-5EA6-BF1BA041F2CD}"/>
              </a:ext>
            </a:extLst>
          </p:cNvPr>
          <p:cNvSpPr txBox="1"/>
          <p:nvPr/>
        </p:nvSpPr>
        <p:spPr>
          <a:xfrm>
            <a:off x="86601" y="1267827"/>
            <a:ext cx="5331258" cy="584775"/>
          </a:xfrm>
          <a:prstGeom prst="rect">
            <a:avLst/>
          </a:prstGeom>
          <a:noFill/>
        </p:spPr>
        <p:txBody>
          <a:bodyPr wrap="square" rtlCol="0">
            <a:spAutoFit/>
          </a:bodyPr>
          <a:lstStyle/>
          <a:p>
            <a:pPr algn="ctr"/>
            <a:r>
              <a:rPr lang="en-GB" sz="3200" b="1" dirty="0">
                <a:solidFill>
                  <a:schemeClr val="bg1"/>
                </a:solidFill>
                <a:effectLst>
                  <a:outerShdw blurRad="38100" dist="38100" dir="2700000" algn="tl">
                    <a:srgbClr val="000000">
                      <a:alpha val="43137"/>
                    </a:srgbClr>
                  </a:outerShdw>
                </a:effectLst>
              </a:rPr>
              <a:t>Er </a:t>
            </a:r>
            <a:r>
              <a:rPr lang="en-GB" sz="3200" b="1" dirty="0" err="1">
                <a:solidFill>
                  <a:schemeClr val="bg1"/>
                </a:solidFill>
                <a:effectLst>
                  <a:outerShdw blurRad="38100" dist="38100" dir="2700000" algn="tl">
                    <a:srgbClr val="000000">
                      <a:alpha val="43137"/>
                    </a:srgbClr>
                  </a:outerShdw>
                </a:effectLst>
              </a:rPr>
              <a:t>komt</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harde</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ondergrond</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bij</a:t>
            </a:r>
            <a:endParaRPr lang="LID4096" sz="3200" b="1" dirty="0">
              <a:solidFill>
                <a:schemeClr val="bg1"/>
              </a:solidFill>
              <a:effectLst>
                <a:outerShdw blurRad="38100" dist="38100" dir="2700000" algn="tl">
                  <a:srgbClr val="000000">
                    <a:alpha val="43137"/>
                  </a:srgbClr>
                </a:outerShdw>
              </a:effectLst>
            </a:endParaRPr>
          </a:p>
        </p:txBody>
      </p:sp>
      <p:sp>
        <p:nvSpPr>
          <p:cNvPr id="2" name="Right Triangle 1">
            <a:extLst>
              <a:ext uri="{FF2B5EF4-FFF2-40B4-BE49-F238E27FC236}">
                <a16:creationId xmlns:a16="http://schemas.microsoft.com/office/drawing/2014/main" id="{B5DB5B58-B353-E226-FDB4-1F7CA6EDBB50}"/>
              </a:ext>
            </a:extLst>
          </p:cNvPr>
          <p:cNvSpPr/>
          <p:nvPr/>
        </p:nvSpPr>
        <p:spPr>
          <a:xfrm>
            <a:off x="0" y="2051824"/>
            <a:ext cx="4508115" cy="3120184"/>
          </a:xfrm>
          <a:prstGeom prst="rtTriangl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 name="Oval 9">
            <a:extLst>
              <a:ext uri="{FF2B5EF4-FFF2-40B4-BE49-F238E27FC236}">
                <a16:creationId xmlns:a16="http://schemas.microsoft.com/office/drawing/2014/main" id="{F106E208-6C3C-28AE-3A4E-4C86ABF8569F}"/>
              </a:ext>
            </a:extLst>
          </p:cNvPr>
          <p:cNvSpPr/>
          <p:nvPr/>
        </p:nvSpPr>
        <p:spPr>
          <a:xfrm>
            <a:off x="3241362" y="3664188"/>
            <a:ext cx="1538868" cy="1538868"/>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CEF1F388-AE78-3147-A214-55D29C710D97}"/>
              </a:ext>
            </a:extLst>
          </p:cNvPr>
          <p:cNvSpPr txBox="1"/>
          <p:nvPr/>
        </p:nvSpPr>
        <p:spPr>
          <a:xfrm>
            <a:off x="2085560" y="4238175"/>
            <a:ext cx="3881120" cy="400110"/>
          </a:xfrm>
          <a:prstGeom prst="rect">
            <a:avLst/>
          </a:prstGeom>
          <a:noFill/>
        </p:spPr>
        <p:txBody>
          <a:bodyPr wrap="square" rtlCol="0">
            <a:spAutoFit/>
          </a:bodyPr>
          <a:lstStyle/>
          <a:p>
            <a:pPr algn="ctr"/>
            <a:r>
              <a:rPr lang="en-GB" sz="2000" b="1" dirty="0" err="1">
                <a:solidFill>
                  <a:schemeClr val="bg1"/>
                </a:solidFill>
                <a:effectLst>
                  <a:outerShdw blurRad="38100" dist="38100" dir="2700000" algn="tl">
                    <a:srgbClr val="000000">
                      <a:alpha val="43137"/>
                    </a:srgbClr>
                  </a:outerShdw>
                </a:effectLst>
              </a:rPr>
              <a:t>oester</a:t>
            </a:r>
            <a:endParaRPr lang="LID4096" sz="2000" b="1" dirty="0">
              <a:solidFill>
                <a:schemeClr val="bg1"/>
              </a:solidFill>
              <a:effectLst>
                <a:outerShdw blurRad="38100" dist="38100" dir="2700000" algn="tl">
                  <a:srgbClr val="000000">
                    <a:alpha val="43137"/>
                  </a:srgbClr>
                </a:outerShdw>
              </a:effectLst>
            </a:endParaRPr>
          </a:p>
        </p:txBody>
      </p:sp>
      <p:sp>
        <p:nvSpPr>
          <p:cNvPr id="19" name="Oval 18">
            <a:extLst>
              <a:ext uri="{FF2B5EF4-FFF2-40B4-BE49-F238E27FC236}">
                <a16:creationId xmlns:a16="http://schemas.microsoft.com/office/drawing/2014/main" id="{1E7DA4CF-A773-6574-CF2B-C7B253C83B7C}"/>
              </a:ext>
            </a:extLst>
          </p:cNvPr>
          <p:cNvSpPr/>
          <p:nvPr/>
        </p:nvSpPr>
        <p:spPr>
          <a:xfrm>
            <a:off x="1543601" y="3099417"/>
            <a:ext cx="1538868" cy="1538868"/>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0" name="TextBox 19">
            <a:extLst>
              <a:ext uri="{FF2B5EF4-FFF2-40B4-BE49-F238E27FC236}">
                <a16:creationId xmlns:a16="http://schemas.microsoft.com/office/drawing/2014/main" id="{9FB421E4-025D-A469-4609-E1314D40652F}"/>
              </a:ext>
            </a:extLst>
          </p:cNvPr>
          <p:cNvSpPr txBox="1"/>
          <p:nvPr/>
        </p:nvSpPr>
        <p:spPr>
          <a:xfrm>
            <a:off x="373343" y="3689612"/>
            <a:ext cx="3881120" cy="369332"/>
          </a:xfrm>
          <a:prstGeom prst="rect">
            <a:avLst/>
          </a:prstGeom>
          <a:noFill/>
        </p:spPr>
        <p:txBody>
          <a:bodyPr wrap="square" rtlCol="0">
            <a:spAutoFit/>
          </a:bodyPr>
          <a:lstStyle/>
          <a:p>
            <a:pPr algn="ctr"/>
            <a:r>
              <a:rPr lang="en-GB" b="1" dirty="0" err="1">
                <a:solidFill>
                  <a:schemeClr val="bg1"/>
                </a:solidFill>
                <a:effectLst>
                  <a:outerShdw blurRad="38100" dist="38100" dir="2700000" algn="tl">
                    <a:srgbClr val="000000">
                      <a:alpha val="43137"/>
                    </a:srgbClr>
                  </a:outerShdw>
                </a:effectLst>
              </a:rPr>
              <a:t>Noordzeekreeft</a:t>
            </a:r>
            <a:endParaRPr lang="LID4096" b="1" dirty="0">
              <a:solidFill>
                <a:schemeClr val="bg1"/>
              </a:solidFill>
              <a:effectLst>
                <a:outerShdw blurRad="38100" dist="38100" dir="2700000" algn="tl">
                  <a:srgbClr val="000000">
                    <a:alpha val="43137"/>
                  </a:srgbClr>
                </a:outerShdw>
              </a:effectLst>
            </a:endParaRPr>
          </a:p>
        </p:txBody>
      </p:sp>
      <p:sp>
        <p:nvSpPr>
          <p:cNvPr id="24" name="TextBox 23">
            <a:extLst>
              <a:ext uri="{FF2B5EF4-FFF2-40B4-BE49-F238E27FC236}">
                <a16:creationId xmlns:a16="http://schemas.microsoft.com/office/drawing/2014/main" id="{3B5AE2F1-4020-BA14-1263-C55B98E1A52A}"/>
              </a:ext>
            </a:extLst>
          </p:cNvPr>
          <p:cNvSpPr txBox="1"/>
          <p:nvPr/>
        </p:nvSpPr>
        <p:spPr>
          <a:xfrm>
            <a:off x="809670" y="1926651"/>
            <a:ext cx="5727189" cy="584775"/>
          </a:xfrm>
          <a:prstGeom prst="rect">
            <a:avLst/>
          </a:prstGeom>
          <a:noFill/>
        </p:spPr>
        <p:txBody>
          <a:bodyPr wrap="square" rtlCol="0">
            <a:spAutoFit/>
          </a:bodyPr>
          <a:lstStyle/>
          <a:p>
            <a:pPr algn="ctr"/>
            <a:r>
              <a:rPr lang="en-GB" sz="2400" b="1" dirty="0">
                <a:solidFill>
                  <a:schemeClr val="bg1"/>
                </a:solidFill>
                <a:effectLst>
                  <a:outerShdw blurRad="38100" dist="38100" dir="2700000" algn="tl">
                    <a:srgbClr val="000000">
                      <a:alpha val="43137"/>
                    </a:srgbClr>
                  </a:outerShdw>
                </a:effectLst>
                <a:sym typeface="Wingdings" panose="05000000000000000000" pitchFamily="2" charset="2"/>
              </a:rPr>
              <a:t></a:t>
            </a:r>
            <a:r>
              <a:rPr lang="en-GB" sz="3200" b="1" dirty="0">
                <a:solidFill>
                  <a:schemeClr val="bg1"/>
                </a:solidFill>
                <a:effectLst>
                  <a:outerShdw blurRad="38100" dist="38100" dir="2700000" algn="tl">
                    <a:srgbClr val="000000">
                      <a:alpha val="43137"/>
                    </a:srgbClr>
                  </a:outerShdw>
                </a:effectLst>
                <a:sym typeface="Wingdings" panose="05000000000000000000" pitchFamily="2" charset="2"/>
              </a:rPr>
              <a:t> </a:t>
            </a:r>
            <a:r>
              <a:rPr lang="en-GB" sz="3200" b="1" dirty="0" err="1">
                <a:solidFill>
                  <a:schemeClr val="bg1"/>
                </a:solidFill>
                <a:effectLst>
                  <a:outerShdw blurRad="38100" dist="38100" dir="2700000" algn="tl">
                    <a:srgbClr val="000000">
                      <a:alpha val="43137"/>
                    </a:srgbClr>
                  </a:outerShdw>
                </a:effectLst>
                <a:sym typeface="Wingdings" panose="05000000000000000000" pitchFamily="2" charset="2"/>
              </a:rPr>
              <a:t>Soorten</a:t>
            </a:r>
            <a:r>
              <a:rPr lang="en-GB" sz="3200" b="1" dirty="0">
                <a:solidFill>
                  <a:schemeClr val="bg1"/>
                </a:solidFill>
                <a:effectLst>
                  <a:outerShdw blurRad="38100" dist="38100" dir="2700000" algn="tl">
                    <a:srgbClr val="000000">
                      <a:alpha val="43137"/>
                    </a:srgbClr>
                  </a:outerShdw>
                </a:effectLst>
                <a:sym typeface="Wingdings" panose="05000000000000000000" pitchFamily="2" charset="2"/>
              </a:rPr>
              <a:t> van </a:t>
            </a:r>
            <a:r>
              <a:rPr lang="en-GB" sz="3200" b="1" dirty="0" err="1">
                <a:solidFill>
                  <a:schemeClr val="bg1"/>
                </a:solidFill>
                <a:effectLst>
                  <a:outerShdw blurRad="38100" dist="38100" dir="2700000" algn="tl">
                    <a:srgbClr val="000000">
                      <a:alpha val="43137"/>
                    </a:srgbClr>
                  </a:outerShdw>
                </a:effectLst>
                <a:sym typeface="Wingdings" panose="05000000000000000000" pitchFamily="2" charset="2"/>
              </a:rPr>
              <a:t>harde</a:t>
            </a:r>
            <a:r>
              <a:rPr lang="en-GB" sz="3200" b="1" dirty="0">
                <a:solidFill>
                  <a:schemeClr val="bg1"/>
                </a:solidFill>
                <a:effectLst>
                  <a:outerShdw blurRad="38100" dist="38100" dir="2700000" algn="tl">
                    <a:srgbClr val="000000">
                      <a:alpha val="43137"/>
                    </a:srgbClr>
                  </a:outerShdw>
                </a:effectLst>
                <a:sym typeface="Wingdings" panose="05000000000000000000" pitchFamily="2" charset="2"/>
              </a:rPr>
              <a:t> </a:t>
            </a:r>
            <a:r>
              <a:rPr lang="en-GB" sz="3200" b="1" dirty="0" err="1">
                <a:solidFill>
                  <a:schemeClr val="bg1"/>
                </a:solidFill>
                <a:effectLst>
                  <a:outerShdw blurRad="38100" dist="38100" dir="2700000" algn="tl">
                    <a:srgbClr val="000000">
                      <a:alpha val="43137"/>
                    </a:srgbClr>
                  </a:outerShdw>
                </a:effectLst>
                <a:sym typeface="Wingdings" panose="05000000000000000000" pitchFamily="2" charset="2"/>
              </a:rPr>
              <a:t>bodems</a:t>
            </a:r>
            <a:r>
              <a:rPr lang="en-GB" sz="3200" b="1" dirty="0">
                <a:solidFill>
                  <a:schemeClr val="bg1"/>
                </a:solidFill>
                <a:effectLst>
                  <a:outerShdw blurRad="38100" dist="38100" dir="2700000" algn="tl">
                    <a:srgbClr val="000000">
                      <a:alpha val="43137"/>
                    </a:srgbClr>
                  </a:outerShdw>
                </a:effectLst>
                <a:sym typeface="Wingdings" panose="05000000000000000000" pitchFamily="2" charset="2"/>
              </a:rPr>
              <a:t>!</a:t>
            </a:r>
            <a:endParaRPr lang="LID4096"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98103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AEA0AC-5060-AD81-0476-065012CE221C}"/>
              </a:ext>
            </a:extLst>
          </p:cNvPr>
          <p:cNvSpPr/>
          <p:nvPr/>
        </p:nvSpPr>
        <p:spPr>
          <a:xfrm>
            <a:off x="0" y="2931554"/>
            <a:ext cx="12192000" cy="3926445"/>
          </a:xfrm>
          <a:prstGeom prst="rect">
            <a:avLst/>
          </a:prstGeom>
          <a:solidFill>
            <a:srgbClr val="C8C08E"/>
          </a:solidFill>
          <a:ln>
            <a:solidFill>
              <a:srgbClr val="C8C0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19" name="TextBox 18">
            <a:extLst>
              <a:ext uri="{FF2B5EF4-FFF2-40B4-BE49-F238E27FC236}">
                <a16:creationId xmlns:a16="http://schemas.microsoft.com/office/drawing/2014/main" id="{C202EDF2-349C-23E6-E78F-7FFEA7A63E5D}"/>
              </a:ext>
            </a:extLst>
          </p:cNvPr>
          <p:cNvSpPr txBox="1"/>
          <p:nvPr/>
        </p:nvSpPr>
        <p:spPr>
          <a:xfrm>
            <a:off x="8243678" y="1784099"/>
            <a:ext cx="4917949" cy="4508927"/>
          </a:xfrm>
          <a:prstGeom prst="rect">
            <a:avLst/>
          </a:prstGeom>
          <a:noFill/>
        </p:spPr>
        <p:txBody>
          <a:bodyPr wrap="square" rtlCol="0">
            <a:spAutoFit/>
          </a:bodyPr>
          <a:lstStyle/>
          <a:p>
            <a:r>
              <a:rPr lang="en-GB" sz="28700" dirty="0">
                <a:solidFill>
                  <a:srgbClr val="BE8D3F"/>
                </a:solidFill>
              </a:rPr>
              <a:t>U I</a:t>
            </a:r>
            <a:endParaRPr lang="LID4096" sz="28700" dirty="0">
              <a:solidFill>
                <a:srgbClr val="BE8D3F"/>
              </a:solidFill>
            </a:endParaRPr>
          </a:p>
        </p:txBody>
      </p:sp>
      <p:sp>
        <p:nvSpPr>
          <p:cNvPr id="5" name="Title 1">
            <a:extLst>
              <a:ext uri="{FF2B5EF4-FFF2-40B4-BE49-F238E27FC236}">
                <a16:creationId xmlns:a16="http://schemas.microsoft.com/office/drawing/2014/main" id="{08D2A539-0AE4-3123-E541-88171708140C}"/>
              </a:ext>
            </a:extLst>
          </p:cNvPr>
          <p:cNvSpPr>
            <a:spLocks noGrp="1"/>
          </p:cNvSpPr>
          <p:nvPr>
            <p:ph type="title"/>
          </p:nvPr>
        </p:nvSpPr>
        <p:spPr>
          <a:xfrm>
            <a:off x="1154308" y="0"/>
            <a:ext cx="8163312" cy="922841"/>
          </a:xfrm>
          <a:noFill/>
        </p:spPr>
        <p:txBody>
          <a:bodyPr vert="horz" lIns="91440" tIns="45720" rIns="91440" bIns="45720" rtlCol="0" anchor="b">
            <a:normAutofit/>
          </a:bodyPr>
          <a:lstStyle/>
          <a:p>
            <a:r>
              <a:rPr lang="en-US" sz="4800" b="1" dirty="0" err="1">
                <a:solidFill>
                  <a:schemeClr val="bg1"/>
                </a:solidFill>
                <a:effectLst>
                  <a:outerShdw blurRad="38100" dist="38100" dir="2700000" algn="tl">
                    <a:srgbClr val="000000">
                      <a:alpha val="43137"/>
                    </a:srgbClr>
                  </a:outerShdw>
                </a:effectLst>
              </a:rPr>
              <a:t>Dieren</a:t>
            </a:r>
            <a:r>
              <a:rPr lang="en-US" sz="4800" b="1" dirty="0">
                <a:solidFill>
                  <a:schemeClr val="bg1"/>
                </a:solidFill>
                <a:effectLst>
                  <a:outerShdw blurRad="38100" dist="38100" dir="2700000" algn="tl">
                    <a:srgbClr val="000000">
                      <a:alpha val="43137"/>
                    </a:srgbClr>
                  </a:outerShdw>
                </a:effectLst>
              </a:rPr>
              <a:t> in de </a:t>
            </a:r>
            <a:r>
              <a:rPr lang="en-US" sz="4800" b="1" dirty="0" err="1">
                <a:solidFill>
                  <a:schemeClr val="bg1"/>
                </a:solidFill>
                <a:effectLst>
                  <a:outerShdw blurRad="38100" dist="38100" dir="2700000" algn="tl">
                    <a:srgbClr val="000000">
                      <a:alpha val="43137"/>
                    </a:srgbClr>
                  </a:outerShdw>
                </a:effectLst>
              </a:rPr>
              <a:t>zeebodem</a:t>
            </a:r>
            <a:endParaRPr lang="en-US" sz="4800" b="1" dirty="0">
              <a:solidFill>
                <a:schemeClr val="bg1"/>
              </a:solidFill>
              <a:effectLst>
                <a:outerShdw blurRad="38100" dist="38100" dir="2700000" algn="tl">
                  <a:srgbClr val="000000">
                    <a:alpha val="43137"/>
                  </a:srgbClr>
                </a:outerShdw>
              </a:effectLst>
            </a:endParaRPr>
          </a:p>
        </p:txBody>
      </p:sp>
      <p:pic>
        <p:nvPicPr>
          <p:cNvPr id="6" name="Afbeelding 3" descr="Afbeelding 3">
            <a:extLst>
              <a:ext uri="{FF2B5EF4-FFF2-40B4-BE49-F238E27FC236}">
                <a16:creationId xmlns:a16="http://schemas.microsoft.com/office/drawing/2014/main" id="{A4109326-ED4A-F5D4-BB87-50C24F962E93}"/>
              </a:ext>
            </a:extLst>
          </p:cNvPr>
          <p:cNvPicPr>
            <a:picLocks noChangeAspect="1"/>
          </p:cNvPicPr>
          <p:nvPr/>
        </p:nvPicPr>
        <p:blipFill>
          <a:blip r:embed="rId3"/>
          <a:stretch>
            <a:fillRect/>
          </a:stretch>
        </p:blipFill>
        <p:spPr>
          <a:xfrm>
            <a:off x="86601" y="120384"/>
            <a:ext cx="1067707" cy="682071"/>
          </a:xfrm>
          <a:prstGeom prst="rect">
            <a:avLst/>
          </a:prstGeom>
          <a:ln w="12700">
            <a:miter lim="400000"/>
          </a:ln>
        </p:spPr>
      </p:pic>
      <p:sp>
        <p:nvSpPr>
          <p:cNvPr id="7" name="Oval 6">
            <a:extLst>
              <a:ext uri="{FF2B5EF4-FFF2-40B4-BE49-F238E27FC236}">
                <a16:creationId xmlns:a16="http://schemas.microsoft.com/office/drawing/2014/main" id="{3D490D0E-89D6-5AFD-549F-97E9F371C46E}"/>
              </a:ext>
            </a:extLst>
          </p:cNvPr>
          <p:cNvSpPr/>
          <p:nvPr/>
        </p:nvSpPr>
        <p:spPr>
          <a:xfrm>
            <a:off x="253704" y="2659566"/>
            <a:ext cx="1538868" cy="1538868"/>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8" name="TextBox 7">
            <a:extLst>
              <a:ext uri="{FF2B5EF4-FFF2-40B4-BE49-F238E27FC236}">
                <a16:creationId xmlns:a16="http://schemas.microsoft.com/office/drawing/2014/main" id="{86FCE847-F47D-0317-468C-743FDCE536B4}"/>
              </a:ext>
            </a:extLst>
          </p:cNvPr>
          <p:cNvSpPr txBox="1"/>
          <p:nvPr/>
        </p:nvSpPr>
        <p:spPr>
          <a:xfrm>
            <a:off x="-912814" y="3228945"/>
            <a:ext cx="3881120" cy="400110"/>
          </a:xfrm>
          <a:prstGeom prst="rect">
            <a:avLst/>
          </a:prstGeom>
          <a:noFill/>
        </p:spPr>
        <p:txBody>
          <a:bodyPr wrap="square" rtlCol="0">
            <a:spAutoFit/>
          </a:bodyPr>
          <a:lstStyle/>
          <a:p>
            <a:pPr algn="ctr"/>
            <a:r>
              <a:rPr lang="en-GB" sz="2000" b="1" dirty="0" err="1">
                <a:solidFill>
                  <a:schemeClr val="bg1"/>
                </a:solidFill>
                <a:effectLst>
                  <a:outerShdw blurRad="38100" dist="38100" dir="2700000" algn="tl">
                    <a:srgbClr val="000000">
                      <a:alpha val="43137"/>
                    </a:srgbClr>
                  </a:outerShdw>
                </a:effectLst>
              </a:rPr>
              <a:t>kokkel</a:t>
            </a:r>
            <a:endParaRPr lang="LID4096" sz="2000" b="1" dirty="0">
              <a:solidFill>
                <a:schemeClr val="bg1"/>
              </a:solidFill>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9241DDAC-BE83-92B2-E191-A85F4AEC4015}"/>
              </a:ext>
            </a:extLst>
          </p:cNvPr>
          <p:cNvSpPr txBox="1"/>
          <p:nvPr/>
        </p:nvSpPr>
        <p:spPr>
          <a:xfrm>
            <a:off x="-481017" y="1190997"/>
            <a:ext cx="4980474" cy="584775"/>
          </a:xfrm>
          <a:prstGeom prst="rect">
            <a:avLst/>
          </a:prstGeom>
          <a:noFill/>
        </p:spPr>
        <p:txBody>
          <a:bodyPr wrap="square" rtlCol="0">
            <a:spAutoFit/>
          </a:bodyPr>
          <a:lstStyle/>
          <a:p>
            <a:pPr algn="ctr"/>
            <a:r>
              <a:rPr lang="en-GB" sz="3200" b="1" dirty="0" err="1">
                <a:solidFill>
                  <a:schemeClr val="bg1"/>
                </a:solidFill>
                <a:effectLst>
                  <a:outerShdw blurRad="38100" dist="38100" dir="2700000" algn="tl">
                    <a:srgbClr val="000000">
                      <a:alpha val="43137"/>
                    </a:srgbClr>
                  </a:outerShdw>
                </a:effectLst>
              </a:rPr>
              <a:t>bij</a:t>
            </a:r>
            <a:r>
              <a:rPr lang="en-GB" sz="3200" b="1" dirty="0">
                <a:solidFill>
                  <a:schemeClr val="bg1"/>
                </a:solidFill>
                <a:effectLst>
                  <a:outerShdw blurRad="38100" dist="38100" dir="2700000" algn="tl">
                    <a:srgbClr val="000000">
                      <a:alpha val="43137"/>
                    </a:srgbClr>
                  </a:outerShdw>
                </a:effectLst>
              </a:rPr>
              <a:t> het </a:t>
            </a:r>
            <a:r>
              <a:rPr lang="en-GB" sz="3200" b="1" dirty="0" err="1">
                <a:solidFill>
                  <a:schemeClr val="bg1"/>
                </a:solidFill>
                <a:effectLst>
                  <a:outerShdw blurRad="38100" dist="38100" dir="2700000" algn="tl">
                    <a:srgbClr val="000000">
                      <a:alpha val="43137"/>
                    </a:srgbClr>
                  </a:outerShdw>
                </a:effectLst>
              </a:rPr>
              <a:t>oppervlak</a:t>
            </a:r>
            <a:endParaRPr lang="LID4096" sz="3200" b="1" dirty="0">
              <a:solidFill>
                <a:schemeClr val="bg1"/>
              </a:solidFill>
              <a:effectLst>
                <a:outerShdw blurRad="38100" dist="38100" dir="2700000" algn="tl">
                  <a:srgbClr val="000000">
                    <a:alpha val="43137"/>
                  </a:srgbClr>
                </a:outerShdw>
              </a:effectLst>
            </a:endParaRPr>
          </a:p>
        </p:txBody>
      </p:sp>
      <p:sp>
        <p:nvSpPr>
          <p:cNvPr id="10" name="Oval 9">
            <a:extLst>
              <a:ext uri="{FF2B5EF4-FFF2-40B4-BE49-F238E27FC236}">
                <a16:creationId xmlns:a16="http://schemas.microsoft.com/office/drawing/2014/main" id="{271FED7B-024F-4D44-5E5C-E1D7510DA66F}"/>
              </a:ext>
            </a:extLst>
          </p:cNvPr>
          <p:cNvSpPr/>
          <p:nvPr/>
        </p:nvSpPr>
        <p:spPr>
          <a:xfrm>
            <a:off x="10648524" y="2274664"/>
            <a:ext cx="1538868" cy="1538868"/>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042F5F06-3E85-146D-05D2-C9AE01B4C950}"/>
              </a:ext>
            </a:extLst>
          </p:cNvPr>
          <p:cNvSpPr txBox="1"/>
          <p:nvPr/>
        </p:nvSpPr>
        <p:spPr>
          <a:xfrm>
            <a:off x="9477398" y="2863529"/>
            <a:ext cx="3881120" cy="338554"/>
          </a:xfrm>
          <a:prstGeom prst="rect">
            <a:avLst/>
          </a:prstGeom>
          <a:noFill/>
        </p:spPr>
        <p:txBody>
          <a:bodyPr wrap="square" rtlCol="0">
            <a:spAutoFit/>
          </a:bodyPr>
          <a:lstStyle/>
          <a:p>
            <a:pPr algn="ctr"/>
            <a:r>
              <a:rPr lang="en-GB" sz="1600" b="1" dirty="0" err="1">
                <a:solidFill>
                  <a:schemeClr val="bg1"/>
                </a:solidFill>
                <a:effectLst>
                  <a:outerShdw blurRad="38100" dist="38100" dir="2700000" algn="tl">
                    <a:srgbClr val="000000">
                      <a:alpha val="43137"/>
                    </a:srgbClr>
                  </a:outerShdw>
                </a:effectLst>
              </a:rPr>
              <a:t>schelpkokerworm</a:t>
            </a:r>
            <a:endParaRPr lang="LID4096" sz="1600" b="1" dirty="0">
              <a:solidFill>
                <a:schemeClr val="bg1"/>
              </a:solidFill>
              <a:effectLst>
                <a:outerShdw blurRad="38100" dist="38100" dir="2700000" algn="tl">
                  <a:srgbClr val="000000">
                    <a:alpha val="43137"/>
                  </a:srgbClr>
                </a:outerShdw>
              </a:effectLst>
            </a:endParaRPr>
          </a:p>
        </p:txBody>
      </p:sp>
      <p:sp>
        <p:nvSpPr>
          <p:cNvPr id="15" name="Oval 14">
            <a:extLst>
              <a:ext uri="{FF2B5EF4-FFF2-40B4-BE49-F238E27FC236}">
                <a16:creationId xmlns:a16="http://schemas.microsoft.com/office/drawing/2014/main" id="{5A5A4F0D-E4EB-15E2-4899-FACF351C1393}"/>
              </a:ext>
            </a:extLst>
          </p:cNvPr>
          <p:cNvSpPr/>
          <p:nvPr/>
        </p:nvSpPr>
        <p:spPr>
          <a:xfrm>
            <a:off x="2145946" y="2459511"/>
            <a:ext cx="1538868" cy="1538868"/>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6" name="TextBox 15">
            <a:extLst>
              <a:ext uri="{FF2B5EF4-FFF2-40B4-BE49-F238E27FC236}">
                <a16:creationId xmlns:a16="http://schemas.microsoft.com/office/drawing/2014/main" id="{151B24CC-2753-A29F-A285-C45767983571}"/>
              </a:ext>
            </a:extLst>
          </p:cNvPr>
          <p:cNvSpPr txBox="1"/>
          <p:nvPr/>
        </p:nvSpPr>
        <p:spPr>
          <a:xfrm>
            <a:off x="974820" y="3017598"/>
            <a:ext cx="3881120" cy="400110"/>
          </a:xfrm>
          <a:prstGeom prst="rect">
            <a:avLst/>
          </a:prstGeom>
          <a:noFill/>
        </p:spPr>
        <p:txBody>
          <a:bodyPr wrap="square" rtlCol="0">
            <a:spAutoFit/>
          </a:bodyPr>
          <a:lstStyle/>
          <a:p>
            <a:pPr algn="ctr"/>
            <a:r>
              <a:rPr lang="en-GB" sz="2000" b="1" dirty="0" err="1">
                <a:solidFill>
                  <a:schemeClr val="bg1"/>
                </a:solidFill>
                <a:effectLst>
                  <a:outerShdw blurRad="38100" dist="38100" dir="2700000" algn="tl">
                    <a:srgbClr val="000000">
                      <a:alpha val="43137"/>
                    </a:srgbClr>
                  </a:outerShdw>
                </a:effectLst>
              </a:rPr>
              <a:t>slangster</a:t>
            </a:r>
            <a:endParaRPr lang="LID4096" sz="2000" b="1" dirty="0">
              <a:solidFill>
                <a:schemeClr val="bg1"/>
              </a:solidFill>
              <a:effectLst>
                <a:outerShdw blurRad="38100" dist="38100" dir="2700000" algn="tl">
                  <a:srgbClr val="000000">
                    <a:alpha val="43137"/>
                  </a:srgbClr>
                </a:outerShdw>
              </a:effectLst>
            </a:endParaRPr>
          </a:p>
        </p:txBody>
      </p:sp>
      <p:sp>
        <p:nvSpPr>
          <p:cNvPr id="17" name="TextBox 16">
            <a:extLst>
              <a:ext uri="{FF2B5EF4-FFF2-40B4-BE49-F238E27FC236}">
                <a16:creationId xmlns:a16="http://schemas.microsoft.com/office/drawing/2014/main" id="{1D9623C6-B22F-9C58-55AA-3C6E4C962F74}"/>
              </a:ext>
            </a:extLst>
          </p:cNvPr>
          <p:cNvSpPr txBox="1"/>
          <p:nvPr/>
        </p:nvSpPr>
        <p:spPr>
          <a:xfrm>
            <a:off x="7850645" y="1190997"/>
            <a:ext cx="4980474" cy="584775"/>
          </a:xfrm>
          <a:prstGeom prst="rect">
            <a:avLst/>
          </a:prstGeom>
          <a:noFill/>
        </p:spPr>
        <p:txBody>
          <a:bodyPr wrap="square" rtlCol="0">
            <a:spAutoFit/>
          </a:bodyPr>
          <a:lstStyle/>
          <a:p>
            <a:pPr algn="ctr"/>
            <a:r>
              <a:rPr lang="en-GB" sz="3200" b="1" dirty="0">
                <a:solidFill>
                  <a:schemeClr val="bg1"/>
                </a:solidFill>
                <a:effectLst>
                  <a:outerShdw blurRad="38100" dist="38100" dir="2700000" algn="tl">
                    <a:srgbClr val="000000">
                      <a:alpha val="43137"/>
                    </a:srgbClr>
                  </a:outerShdw>
                </a:effectLst>
              </a:rPr>
              <a:t>in tunnels of kokers</a:t>
            </a:r>
            <a:endParaRPr lang="LID4096" sz="3200" b="1" dirty="0">
              <a:solidFill>
                <a:schemeClr val="bg1"/>
              </a:solidFill>
              <a:effectLst>
                <a:outerShdw blurRad="38100" dist="38100" dir="2700000" algn="tl">
                  <a:srgbClr val="000000">
                    <a:alpha val="43137"/>
                  </a:srgbClr>
                </a:outerShdw>
              </a:effectLst>
            </a:endParaRPr>
          </a:p>
        </p:txBody>
      </p:sp>
      <p:sp>
        <p:nvSpPr>
          <p:cNvPr id="18" name="TextBox 17">
            <a:extLst>
              <a:ext uri="{FF2B5EF4-FFF2-40B4-BE49-F238E27FC236}">
                <a16:creationId xmlns:a16="http://schemas.microsoft.com/office/drawing/2014/main" id="{49675BE1-257F-5EF7-BE95-AC652D989DF9}"/>
              </a:ext>
            </a:extLst>
          </p:cNvPr>
          <p:cNvSpPr txBox="1"/>
          <p:nvPr/>
        </p:nvSpPr>
        <p:spPr>
          <a:xfrm>
            <a:off x="3684814" y="1192771"/>
            <a:ext cx="4980474" cy="584775"/>
          </a:xfrm>
          <a:prstGeom prst="rect">
            <a:avLst/>
          </a:prstGeom>
          <a:noFill/>
        </p:spPr>
        <p:txBody>
          <a:bodyPr wrap="square" rtlCol="0">
            <a:spAutoFit/>
          </a:bodyPr>
          <a:lstStyle/>
          <a:p>
            <a:pPr algn="ctr"/>
            <a:r>
              <a:rPr lang="en-GB" sz="3200" b="1" dirty="0" err="1">
                <a:solidFill>
                  <a:schemeClr val="bg1"/>
                </a:solidFill>
                <a:effectLst>
                  <a:outerShdw blurRad="38100" dist="38100" dir="2700000" algn="tl">
                    <a:srgbClr val="000000">
                      <a:alpha val="43137"/>
                    </a:srgbClr>
                  </a:outerShdw>
                </a:effectLst>
              </a:rPr>
              <a:t>dieper</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ingegraven</a:t>
            </a:r>
            <a:endParaRPr lang="LID4096" sz="3200" b="1" dirty="0">
              <a:solidFill>
                <a:schemeClr val="bg1"/>
              </a:solidFill>
              <a:effectLst>
                <a:outerShdw blurRad="38100" dist="38100" dir="2700000" algn="tl">
                  <a:srgbClr val="000000">
                    <a:alpha val="43137"/>
                  </a:srgbClr>
                </a:outerShdw>
              </a:effectLst>
            </a:endParaRPr>
          </a:p>
        </p:txBody>
      </p:sp>
      <p:sp>
        <p:nvSpPr>
          <p:cNvPr id="22" name="Oval 21">
            <a:extLst>
              <a:ext uri="{FF2B5EF4-FFF2-40B4-BE49-F238E27FC236}">
                <a16:creationId xmlns:a16="http://schemas.microsoft.com/office/drawing/2014/main" id="{83050144-671B-3B9D-1BCC-CDACE764A7D5}"/>
              </a:ext>
            </a:extLst>
          </p:cNvPr>
          <p:cNvSpPr/>
          <p:nvPr/>
        </p:nvSpPr>
        <p:spPr>
          <a:xfrm>
            <a:off x="9363080" y="3522057"/>
            <a:ext cx="1538868" cy="1538868"/>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3" name="TextBox 22">
            <a:extLst>
              <a:ext uri="{FF2B5EF4-FFF2-40B4-BE49-F238E27FC236}">
                <a16:creationId xmlns:a16="http://schemas.microsoft.com/office/drawing/2014/main" id="{E320F7D2-3585-501E-A4E6-EE38C98CB74B}"/>
              </a:ext>
            </a:extLst>
          </p:cNvPr>
          <p:cNvSpPr txBox="1"/>
          <p:nvPr/>
        </p:nvSpPr>
        <p:spPr>
          <a:xfrm>
            <a:off x="8191954" y="4080144"/>
            <a:ext cx="3881120" cy="400110"/>
          </a:xfrm>
          <a:prstGeom prst="rect">
            <a:avLst/>
          </a:prstGeom>
          <a:noFill/>
        </p:spPr>
        <p:txBody>
          <a:bodyPr wrap="square" rtlCol="0">
            <a:spAutoFit/>
          </a:bodyPr>
          <a:lstStyle/>
          <a:p>
            <a:pPr algn="ctr"/>
            <a:r>
              <a:rPr lang="en-GB" sz="2000" b="1" dirty="0" err="1">
                <a:solidFill>
                  <a:schemeClr val="bg1"/>
                </a:solidFill>
                <a:effectLst>
                  <a:outerShdw blurRad="38100" dist="38100" dir="2700000" algn="tl">
                    <a:srgbClr val="000000">
                      <a:alpha val="43137"/>
                    </a:srgbClr>
                  </a:outerShdw>
                </a:effectLst>
              </a:rPr>
              <a:t>wadpier</a:t>
            </a:r>
            <a:endParaRPr lang="LID4096" sz="2000" b="1" dirty="0">
              <a:solidFill>
                <a:schemeClr val="bg1"/>
              </a:solidFill>
              <a:effectLst>
                <a:outerShdw blurRad="38100" dist="38100" dir="2700000" algn="tl">
                  <a:srgbClr val="000000">
                    <a:alpha val="43137"/>
                  </a:srgbClr>
                </a:outerShdw>
              </a:effectLst>
            </a:endParaRPr>
          </a:p>
        </p:txBody>
      </p:sp>
      <p:pic>
        <p:nvPicPr>
          <p:cNvPr id="25" name="Picture 24" descr="A picture containing outdoor, water, beach, mudflat&#10;&#10;Description automatically generated">
            <a:extLst>
              <a:ext uri="{FF2B5EF4-FFF2-40B4-BE49-F238E27FC236}">
                <a16:creationId xmlns:a16="http://schemas.microsoft.com/office/drawing/2014/main" id="{16C38E56-23E9-2B77-0268-2014FF2893BB}"/>
              </a:ext>
            </a:extLst>
          </p:cNvPr>
          <p:cNvPicPr>
            <a:picLocks noChangeAspect="1"/>
          </p:cNvPicPr>
          <p:nvPr/>
        </p:nvPicPr>
        <p:blipFill rotWithShape="1">
          <a:blip r:embed="rId8">
            <a:extLst>
              <a:ext uri="{28A0092B-C50C-407E-A947-70E740481C1C}">
                <a14:useLocalDpi xmlns:a14="http://schemas.microsoft.com/office/drawing/2010/main" val="0"/>
              </a:ext>
            </a:extLst>
          </a:blip>
          <a:srcRect l="18250" t="34796" r="44500" b="26681"/>
          <a:stretch/>
        </p:blipFill>
        <p:spPr>
          <a:xfrm>
            <a:off x="8229735" y="2285875"/>
            <a:ext cx="1161842" cy="904921"/>
          </a:xfrm>
          <a:prstGeom prst="rect">
            <a:avLst/>
          </a:prstGeom>
        </p:spPr>
      </p:pic>
      <p:sp>
        <p:nvSpPr>
          <p:cNvPr id="28" name="Oval 27">
            <a:extLst>
              <a:ext uri="{FF2B5EF4-FFF2-40B4-BE49-F238E27FC236}">
                <a16:creationId xmlns:a16="http://schemas.microsoft.com/office/drawing/2014/main" id="{73F514C6-CC27-DD62-F8F7-CF4AFB22B598}"/>
              </a:ext>
            </a:extLst>
          </p:cNvPr>
          <p:cNvSpPr/>
          <p:nvPr/>
        </p:nvSpPr>
        <p:spPr>
          <a:xfrm>
            <a:off x="4075348" y="3550907"/>
            <a:ext cx="1538868" cy="1538868"/>
          </a:xfrm>
          <a:prstGeom prst="ellipse">
            <a:avLst/>
          </a:prstGeom>
          <a:blipFill dpi="0" rotWithShape="1">
            <a:blip r:embed="rId9">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9" name="TextBox 28">
            <a:extLst>
              <a:ext uri="{FF2B5EF4-FFF2-40B4-BE49-F238E27FC236}">
                <a16:creationId xmlns:a16="http://schemas.microsoft.com/office/drawing/2014/main" id="{40DEB4DD-F21D-3E09-56CE-D5EE9F18CFC3}"/>
              </a:ext>
            </a:extLst>
          </p:cNvPr>
          <p:cNvSpPr txBox="1"/>
          <p:nvPr/>
        </p:nvSpPr>
        <p:spPr>
          <a:xfrm>
            <a:off x="2908830" y="4201566"/>
            <a:ext cx="3881120" cy="338554"/>
          </a:xfrm>
          <a:prstGeom prst="rect">
            <a:avLst/>
          </a:prstGeom>
          <a:noFill/>
        </p:spPr>
        <p:txBody>
          <a:bodyPr wrap="square" rtlCol="0">
            <a:spAutoFit/>
          </a:bodyPr>
          <a:lstStyle/>
          <a:p>
            <a:pPr algn="ctr"/>
            <a:r>
              <a:rPr lang="en-GB" sz="1600" b="1" dirty="0" err="1">
                <a:solidFill>
                  <a:schemeClr val="bg1"/>
                </a:solidFill>
                <a:effectLst>
                  <a:outerShdw blurRad="38100" dist="38100" dir="2700000" algn="tl">
                    <a:srgbClr val="000000">
                      <a:alpha val="43137"/>
                    </a:srgbClr>
                  </a:outerShdw>
                </a:effectLst>
              </a:rPr>
              <a:t>zeeduizendpoot</a:t>
            </a:r>
            <a:endParaRPr lang="LID4096" sz="1600" b="1" dirty="0">
              <a:solidFill>
                <a:schemeClr val="bg1"/>
              </a:solidFill>
              <a:effectLst>
                <a:outerShdw blurRad="38100" dist="38100" dir="2700000" algn="tl">
                  <a:srgbClr val="000000">
                    <a:alpha val="43137"/>
                  </a:srgbClr>
                </a:outerShdw>
              </a:effectLst>
            </a:endParaRPr>
          </a:p>
        </p:txBody>
      </p:sp>
      <p:sp>
        <p:nvSpPr>
          <p:cNvPr id="32" name="Oval 31">
            <a:extLst>
              <a:ext uri="{FF2B5EF4-FFF2-40B4-BE49-F238E27FC236}">
                <a16:creationId xmlns:a16="http://schemas.microsoft.com/office/drawing/2014/main" id="{3B764F5A-F41E-63D2-B372-B977992C44E8}"/>
              </a:ext>
            </a:extLst>
          </p:cNvPr>
          <p:cNvSpPr/>
          <p:nvPr/>
        </p:nvSpPr>
        <p:spPr>
          <a:xfrm>
            <a:off x="5676395" y="2924080"/>
            <a:ext cx="1538868" cy="1538868"/>
          </a:xfrm>
          <a:prstGeom prst="ellipse">
            <a:avLst/>
          </a:prstGeom>
          <a:blipFill dpi="0" rotWithShape="1">
            <a:blip r:embed="rId10">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3" name="TextBox 32">
            <a:extLst>
              <a:ext uri="{FF2B5EF4-FFF2-40B4-BE49-F238E27FC236}">
                <a16:creationId xmlns:a16="http://schemas.microsoft.com/office/drawing/2014/main" id="{9ECBD526-7BF8-4D4B-13D6-D606B27D56D1}"/>
              </a:ext>
            </a:extLst>
          </p:cNvPr>
          <p:cNvSpPr txBox="1"/>
          <p:nvPr/>
        </p:nvSpPr>
        <p:spPr>
          <a:xfrm>
            <a:off x="4509877" y="3493459"/>
            <a:ext cx="3881120" cy="400110"/>
          </a:xfrm>
          <a:prstGeom prst="rect">
            <a:avLst/>
          </a:prstGeom>
          <a:noFill/>
        </p:spPr>
        <p:txBody>
          <a:bodyPr wrap="square" rtlCol="0">
            <a:spAutoFit/>
          </a:bodyPr>
          <a:lstStyle/>
          <a:p>
            <a:pPr algn="ctr"/>
            <a:r>
              <a:rPr lang="en-GB" sz="2000" b="1" dirty="0" err="1">
                <a:solidFill>
                  <a:schemeClr val="bg1"/>
                </a:solidFill>
                <a:effectLst>
                  <a:outerShdw blurRad="38100" dist="38100" dir="2700000" algn="tl">
                    <a:srgbClr val="000000">
                      <a:alpha val="43137"/>
                    </a:srgbClr>
                  </a:outerShdw>
                </a:effectLst>
              </a:rPr>
              <a:t>zwaardschede</a:t>
            </a:r>
            <a:endParaRPr lang="LID4096" sz="2000" b="1" dirty="0">
              <a:solidFill>
                <a:schemeClr val="bg1"/>
              </a:solidFill>
              <a:effectLst>
                <a:outerShdw blurRad="38100" dist="38100" dir="2700000" algn="tl">
                  <a:srgbClr val="000000">
                    <a:alpha val="43137"/>
                  </a:srgbClr>
                </a:outerShdw>
              </a:effectLst>
            </a:endParaRPr>
          </a:p>
        </p:txBody>
      </p:sp>
      <p:sp>
        <p:nvSpPr>
          <p:cNvPr id="36" name="Oval 35">
            <a:extLst>
              <a:ext uri="{FF2B5EF4-FFF2-40B4-BE49-F238E27FC236}">
                <a16:creationId xmlns:a16="http://schemas.microsoft.com/office/drawing/2014/main" id="{EAAAA753-B0E1-D25D-93B9-AD9CFEF4BF81}"/>
              </a:ext>
            </a:extLst>
          </p:cNvPr>
          <p:cNvSpPr/>
          <p:nvPr/>
        </p:nvSpPr>
        <p:spPr>
          <a:xfrm>
            <a:off x="1279955" y="3926446"/>
            <a:ext cx="1538868" cy="1538868"/>
          </a:xfrm>
          <a:prstGeom prst="ellipse">
            <a:avLst/>
          </a:prstGeom>
          <a:blipFill dpi="0" rotWithShape="1">
            <a:blip r:embed="rId11">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7" name="TextBox 36">
            <a:extLst>
              <a:ext uri="{FF2B5EF4-FFF2-40B4-BE49-F238E27FC236}">
                <a16:creationId xmlns:a16="http://schemas.microsoft.com/office/drawing/2014/main" id="{F5401F60-4534-CE49-89E6-8BA777B18191}"/>
              </a:ext>
            </a:extLst>
          </p:cNvPr>
          <p:cNvSpPr txBox="1"/>
          <p:nvPr/>
        </p:nvSpPr>
        <p:spPr>
          <a:xfrm>
            <a:off x="108829" y="4038563"/>
            <a:ext cx="3881120" cy="707886"/>
          </a:xfrm>
          <a:prstGeom prst="rect">
            <a:avLst/>
          </a:prstGeom>
          <a:noFill/>
        </p:spPr>
        <p:txBody>
          <a:bodyPr wrap="square" rtlCol="0">
            <a:spAutoFit/>
          </a:bodyPr>
          <a:lstStyle/>
          <a:p>
            <a:pPr algn="ctr"/>
            <a:r>
              <a:rPr lang="en-GB" sz="2000" b="1" dirty="0" err="1">
                <a:solidFill>
                  <a:schemeClr val="bg1"/>
                </a:solidFill>
                <a:effectLst>
                  <a:outerShdw blurRad="38100" dist="38100" dir="2700000" algn="tl">
                    <a:srgbClr val="000000">
                      <a:alpha val="43137"/>
                    </a:srgbClr>
                  </a:outerShdw>
                </a:effectLst>
              </a:rPr>
              <a:t>kleine</a:t>
            </a:r>
            <a:endParaRPr lang="en-GB" sz="2000" b="1" dirty="0">
              <a:solidFill>
                <a:schemeClr val="bg1"/>
              </a:solidFill>
              <a:effectLst>
                <a:outerShdw blurRad="38100" dist="38100" dir="2700000" algn="tl">
                  <a:srgbClr val="000000">
                    <a:alpha val="43137"/>
                  </a:srgbClr>
                </a:outerShdw>
              </a:effectLst>
            </a:endParaRPr>
          </a:p>
          <a:p>
            <a:pPr algn="ctr"/>
            <a:r>
              <a:rPr lang="en-GB" sz="2000" b="1" dirty="0" err="1">
                <a:solidFill>
                  <a:schemeClr val="bg1"/>
                </a:solidFill>
                <a:effectLst>
                  <a:outerShdw blurRad="38100" dist="38100" dir="2700000" algn="tl">
                    <a:srgbClr val="000000">
                      <a:alpha val="43137"/>
                    </a:srgbClr>
                  </a:outerShdw>
                </a:effectLst>
              </a:rPr>
              <a:t>pieterman</a:t>
            </a:r>
            <a:endParaRPr lang="LID4096" sz="2000" b="1" dirty="0">
              <a:solidFill>
                <a:schemeClr val="bg1"/>
              </a:solidFill>
              <a:effectLst>
                <a:outerShdw blurRad="38100" dist="38100" dir="2700000" algn="tl">
                  <a:srgbClr val="000000">
                    <a:alpha val="43137"/>
                  </a:srgbClr>
                </a:outerShdw>
              </a:effectLst>
            </a:endParaRPr>
          </a:p>
        </p:txBody>
      </p:sp>
      <p:sp>
        <p:nvSpPr>
          <p:cNvPr id="38" name="Oval 37">
            <a:extLst>
              <a:ext uri="{FF2B5EF4-FFF2-40B4-BE49-F238E27FC236}">
                <a16:creationId xmlns:a16="http://schemas.microsoft.com/office/drawing/2014/main" id="{63AC5146-EF57-05B6-DF58-5CC295B61F30}"/>
              </a:ext>
            </a:extLst>
          </p:cNvPr>
          <p:cNvSpPr/>
          <p:nvPr/>
        </p:nvSpPr>
        <p:spPr>
          <a:xfrm>
            <a:off x="5446057" y="4526856"/>
            <a:ext cx="1538868" cy="1538868"/>
          </a:xfrm>
          <a:prstGeom prst="ellipse">
            <a:avLst/>
          </a:prstGeom>
          <a:blipFill dpi="0" rotWithShape="1">
            <a:blip r:embed="rId12">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9" name="TextBox 38">
            <a:extLst>
              <a:ext uri="{FF2B5EF4-FFF2-40B4-BE49-F238E27FC236}">
                <a16:creationId xmlns:a16="http://schemas.microsoft.com/office/drawing/2014/main" id="{49C569C9-592C-CDAC-2FE1-27FBF1491035}"/>
              </a:ext>
            </a:extLst>
          </p:cNvPr>
          <p:cNvSpPr txBox="1"/>
          <p:nvPr/>
        </p:nvSpPr>
        <p:spPr>
          <a:xfrm>
            <a:off x="4279539" y="4821915"/>
            <a:ext cx="3881120" cy="400110"/>
          </a:xfrm>
          <a:prstGeom prst="rect">
            <a:avLst/>
          </a:prstGeom>
          <a:noFill/>
        </p:spPr>
        <p:txBody>
          <a:bodyPr wrap="square" rtlCol="0">
            <a:spAutoFit/>
          </a:bodyPr>
          <a:lstStyle/>
          <a:p>
            <a:pPr algn="ctr"/>
            <a:r>
              <a:rPr lang="en-GB" sz="2000" b="1" dirty="0" err="1">
                <a:solidFill>
                  <a:schemeClr val="bg1"/>
                </a:solidFill>
                <a:effectLst>
                  <a:outerShdw blurRad="38100" dist="38100" dir="2700000" algn="tl">
                    <a:srgbClr val="000000">
                      <a:alpha val="43137"/>
                    </a:srgbClr>
                  </a:outerShdw>
                </a:effectLst>
              </a:rPr>
              <a:t>zandspiering</a:t>
            </a:r>
            <a:endParaRPr lang="LID4096" sz="2000" b="1" dirty="0">
              <a:solidFill>
                <a:schemeClr val="bg1"/>
              </a:solidFill>
              <a:effectLst>
                <a:outerShdw blurRad="38100" dist="38100" dir="2700000" algn="tl">
                  <a:srgbClr val="000000">
                    <a:alpha val="43137"/>
                  </a:srgbClr>
                </a:outerShdw>
              </a:effectLst>
            </a:endParaRPr>
          </a:p>
        </p:txBody>
      </p:sp>
      <p:sp>
        <p:nvSpPr>
          <p:cNvPr id="44" name="Oval 43">
            <a:extLst>
              <a:ext uri="{FF2B5EF4-FFF2-40B4-BE49-F238E27FC236}">
                <a16:creationId xmlns:a16="http://schemas.microsoft.com/office/drawing/2014/main" id="{C6E1BE1C-D862-5498-1A1C-D9FB29D74717}"/>
              </a:ext>
            </a:extLst>
          </p:cNvPr>
          <p:cNvSpPr/>
          <p:nvPr/>
        </p:nvSpPr>
        <p:spPr>
          <a:xfrm>
            <a:off x="7097085" y="4017750"/>
            <a:ext cx="1538868" cy="1538868"/>
          </a:xfrm>
          <a:prstGeom prst="ellipse">
            <a:avLst/>
          </a:prstGeom>
          <a:blipFill dpi="0" rotWithShape="1">
            <a:blip r:embed="rId13">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5" name="TextBox 44">
            <a:extLst>
              <a:ext uri="{FF2B5EF4-FFF2-40B4-BE49-F238E27FC236}">
                <a16:creationId xmlns:a16="http://schemas.microsoft.com/office/drawing/2014/main" id="{001A5E36-F9C5-5522-AF50-1BB739B2E7E9}"/>
              </a:ext>
            </a:extLst>
          </p:cNvPr>
          <p:cNvSpPr txBox="1"/>
          <p:nvPr/>
        </p:nvSpPr>
        <p:spPr>
          <a:xfrm>
            <a:off x="5930567" y="4587129"/>
            <a:ext cx="3881120" cy="400110"/>
          </a:xfrm>
          <a:prstGeom prst="rect">
            <a:avLst/>
          </a:prstGeom>
          <a:noFill/>
        </p:spPr>
        <p:txBody>
          <a:bodyPr wrap="square" rtlCol="0">
            <a:spAutoFit/>
          </a:bodyPr>
          <a:lstStyle/>
          <a:p>
            <a:pPr algn="ctr"/>
            <a:r>
              <a:rPr lang="en-GB" sz="2000" b="1" dirty="0" err="1">
                <a:solidFill>
                  <a:schemeClr val="bg1"/>
                </a:solidFill>
                <a:effectLst>
                  <a:outerShdw blurRad="38100" dist="38100" dir="2700000" algn="tl">
                    <a:srgbClr val="000000">
                      <a:alpha val="43137"/>
                    </a:srgbClr>
                  </a:outerShdw>
                </a:effectLst>
              </a:rPr>
              <a:t>helmkrab</a:t>
            </a:r>
            <a:endParaRPr lang="LID4096" sz="2000" b="1" dirty="0">
              <a:solidFill>
                <a:schemeClr val="bg1"/>
              </a:solidFill>
              <a:effectLst>
                <a:outerShdw blurRad="38100" dist="38100" dir="2700000" algn="tl">
                  <a:srgbClr val="000000">
                    <a:alpha val="43137"/>
                  </a:srgbClr>
                </a:outerShdw>
              </a:effectLst>
            </a:endParaRPr>
          </a:p>
        </p:txBody>
      </p:sp>
      <p:sp>
        <p:nvSpPr>
          <p:cNvPr id="46" name="TextBox 45">
            <a:extLst>
              <a:ext uri="{FF2B5EF4-FFF2-40B4-BE49-F238E27FC236}">
                <a16:creationId xmlns:a16="http://schemas.microsoft.com/office/drawing/2014/main" id="{1FF2DE5C-60F1-3442-5623-93D5FF26B698}"/>
              </a:ext>
            </a:extLst>
          </p:cNvPr>
          <p:cNvSpPr txBox="1"/>
          <p:nvPr/>
        </p:nvSpPr>
        <p:spPr>
          <a:xfrm>
            <a:off x="41212" y="5924643"/>
            <a:ext cx="7718120" cy="584775"/>
          </a:xfrm>
          <a:prstGeom prst="rect">
            <a:avLst/>
          </a:prstGeom>
          <a:noFill/>
        </p:spPr>
        <p:txBody>
          <a:bodyPr wrap="square" rtlCol="0">
            <a:spAutoFit/>
          </a:bodyPr>
          <a:lstStyle/>
          <a:p>
            <a:r>
              <a:rPr lang="en-GB" sz="3200" b="1" dirty="0">
                <a:solidFill>
                  <a:schemeClr val="bg1"/>
                </a:solidFill>
                <a:effectLst>
                  <a:outerShdw blurRad="38100" dist="38100" dir="2700000" algn="tl">
                    <a:srgbClr val="000000">
                      <a:alpha val="43137"/>
                    </a:srgbClr>
                  </a:outerShdw>
                </a:effectLst>
              </a:rPr>
              <a:t>Op het strand </a:t>
            </a:r>
            <a:r>
              <a:rPr lang="en-GB" sz="3200" b="1" dirty="0" err="1">
                <a:solidFill>
                  <a:schemeClr val="bg1"/>
                </a:solidFill>
                <a:effectLst>
                  <a:outerShdw blurRad="38100" dist="38100" dir="2700000" algn="tl">
                    <a:srgbClr val="000000">
                      <a:alpha val="43137"/>
                    </a:srgbClr>
                  </a:outerShdw>
                </a:effectLst>
              </a:rPr>
              <a:t>vind</a:t>
            </a:r>
            <a:r>
              <a:rPr lang="en-GB" sz="3200" b="1" dirty="0">
                <a:solidFill>
                  <a:schemeClr val="bg1"/>
                </a:solidFill>
                <a:effectLst>
                  <a:outerShdw blurRad="38100" dist="38100" dir="2700000" algn="tl">
                    <a:srgbClr val="000000">
                      <a:alpha val="43137"/>
                    </a:srgbClr>
                  </a:outerShdw>
                </a:effectLst>
              </a:rPr>
              <a:t> je vast </a:t>
            </a:r>
            <a:r>
              <a:rPr lang="en-GB" sz="3200" b="1" dirty="0" err="1">
                <a:solidFill>
                  <a:schemeClr val="bg1"/>
                </a:solidFill>
                <a:effectLst>
                  <a:outerShdw blurRad="38100" dist="38100" dir="2700000" algn="tl">
                    <a:srgbClr val="000000">
                      <a:alpha val="43137"/>
                    </a:srgbClr>
                  </a:outerShdw>
                </a:effectLst>
              </a:rPr>
              <a:t>nog</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meer</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soorten</a:t>
            </a:r>
            <a:r>
              <a:rPr lang="en-GB" sz="3200" b="1" dirty="0">
                <a:solidFill>
                  <a:schemeClr val="bg1"/>
                </a:solidFill>
                <a:effectLst>
                  <a:outerShdw blurRad="38100" dist="38100" dir="2700000" algn="tl">
                    <a:srgbClr val="000000">
                      <a:alpha val="43137"/>
                    </a:srgbClr>
                  </a:outerShdw>
                </a:effectLst>
              </a:rPr>
              <a:t>!</a:t>
            </a:r>
            <a:endParaRPr lang="LID4096" sz="3200" b="1" dirty="0">
              <a:solidFill>
                <a:schemeClr val="bg1"/>
              </a:solidFill>
              <a:effectLst>
                <a:outerShdw blurRad="38100" dist="38100" dir="2700000" algn="tl">
                  <a:srgbClr val="000000">
                    <a:alpha val="43137"/>
                  </a:srgbClr>
                </a:outerShdw>
              </a:effectLst>
            </a:endParaRPr>
          </a:p>
        </p:txBody>
      </p:sp>
      <p:sp>
        <p:nvSpPr>
          <p:cNvPr id="3" name="Oval 2">
            <a:extLst>
              <a:ext uri="{FF2B5EF4-FFF2-40B4-BE49-F238E27FC236}">
                <a16:creationId xmlns:a16="http://schemas.microsoft.com/office/drawing/2014/main" id="{5C573B2E-79D4-C300-CA1D-75724B6CAC83}"/>
              </a:ext>
            </a:extLst>
          </p:cNvPr>
          <p:cNvSpPr/>
          <p:nvPr/>
        </p:nvSpPr>
        <p:spPr>
          <a:xfrm>
            <a:off x="5675003" y="2923925"/>
            <a:ext cx="1538868" cy="1538868"/>
          </a:xfrm>
          <a:prstGeom prst="ellipse">
            <a:avLst/>
          </a:prstGeom>
          <a:blipFill dpi="0" rotWithShape="1">
            <a:blip r:embed="rId10">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 name="TextBox 3">
            <a:extLst>
              <a:ext uri="{FF2B5EF4-FFF2-40B4-BE49-F238E27FC236}">
                <a16:creationId xmlns:a16="http://schemas.microsoft.com/office/drawing/2014/main" id="{E73392EE-C9AF-A255-F679-3BBF9CC03BA8}"/>
              </a:ext>
            </a:extLst>
          </p:cNvPr>
          <p:cNvSpPr txBox="1"/>
          <p:nvPr/>
        </p:nvSpPr>
        <p:spPr>
          <a:xfrm>
            <a:off x="4508485" y="3493304"/>
            <a:ext cx="3881120" cy="400110"/>
          </a:xfrm>
          <a:prstGeom prst="rect">
            <a:avLst/>
          </a:prstGeom>
          <a:noFill/>
        </p:spPr>
        <p:txBody>
          <a:bodyPr wrap="square" rtlCol="0">
            <a:spAutoFit/>
          </a:bodyPr>
          <a:lstStyle/>
          <a:p>
            <a:pPr algn="ctr"/>
            <a:r>
              <a:rPr lang="en-GB" sz="2000" b="1" dirty="0" err="1">
                <a:solidFill>
                  <a:schemeClr val="bg1"/>
                </a:solidFill>
                <a:effectLst>
                  <a:outerShdw blurRad="38100" dist="38100" dir="2700000" algn="tl">
                    <a:srgbClr val="000000">
                      <a:alpha val="43137"/>
                    </a:srgbClr>
                  </a:outerShdw>
                </a:effectLst>
              </a:rPr>
              <a:t>zwaardschede</a:t>
            </a:r>
            <a:endParaRPr lang="LID4096"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73991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8D2A539-0AE4-3123-E541-88171708140C}"/>
              </a:ext>
            </a:extLst>
          </p:cNvPr>
          <p:cNvSpPr>
            <a:spLocks noGrp="1"/>
          </p:cNvSpPr>
          <p:nvPr>
            <p:ph type="title"/>
          </p:nvPr>
        </p:nvSpPr>
        <p:spPr>
          <a:xfrm>
            <a:off x="1154308" y="0"/>
            <a:ext cx="10766346" cy="922841"/>
          </a:xfrm>
          <a:noFill/>
        </p:spPr>
        <p:txBody>
          <a:bodyPr vert="horz" lIns="91440" tIns="45720" rIns="91440" bIns="45720" rtlCol="0" anchor="b">
            <a:normAutofit/>
          </a:bodyPr>
          <a:lstStyle/>
          <a:p>
            <a:r>
              <a:rPr lang="en-US" sz="4800" b="1" dirty="0" err="1">
                <a:solidFill>
                  <a:schemeClr val="bg1"/>
                </a:solidFill>
                <a:effectLst>
                  <a:outerShdw blurRad="38100" dist="38100" dir="2700000" algn="tl">
                    <a:srgbClr val="000000">
                      <a:alpha val="43137"/>
                    </a:srgbClr>
                  </a:outerShdw>
                </a:effectLst>
              </a:rPr>
              <a:t>Sommige</a:t>
            </a:r>
            <a:r>
              <a:rPr lang="en-US" sz="4800" b="1" dirty="0">
                <a:solidFill>
                  <a:schemeClr val="bg1"/>
                </a:solidFill>
                <a:effectLst>
                  <a:outerShdw blurRad="38100" dist="38100" dir="2700000" algn="tl">
                    <a:srgbClr val="000000">
                      <a:alpha val="43137"/>
                    </a:srgbClr>
                  </a:outerShdw>
                </a:effectLst>
              </a:rPr>
              <a:t> </a:t>
            </a:r>
            <a:r>
              <a:rPr lang="en-US" sz="4800" b="1" dirty="0" err="1">
                <a:solidFill>
                  <a:schemeClr val="bg1"/>
                </a:solidFill>
                <a:effectLst>
                  <a:outerShdw blurRad="38100" dist="38100" dir="2700000" algn="tl">
                    <a:srgbClr val="000000">
                      <a:alpha val="43137"/>
                    </a:srgbClr>
                  </a:outerShdw>
                </a:effectLst>
              </a:rPr>
              <a:t>dieren</a:t>
            </a:r>
            <a:r>
              <a:rPr lang="en-US" sz="4800" b="1" dirty="0">
                <a:solidFill>
                  <a:schemeClr val="bg1"/>
                </a:solidFill>
                <a:effectLst>
                  <a:outerShdw blurRad="38100" dist="38100" dir="2700000" algn="tl">
                    <a:srgbClr val="000000">
                      <a:alpha val="43137"/>
                    </a:srgbClr>
                  </a:outerShdw>
                </a:effectLst>
              </a:rPr>
              <a:t> </a:t>
            </a:r>
            <a:r>
              <a:rPr lang="en-US" sz="4800" b="1" dirty="0" err="1">
                <a:solidFill>
                  <a:schemeClr val="bg1"/>
                </a:solidFill>
                <a:effectLst>
                  <a:outerShdw blurRad="38100" dist="38100" dir="2700000" algn="tl">
                    <a:srgbClr val="000000">
                      <a:alpha val="43137"/>
                    </a:srgbClr>
                  </a:outerShdw>
                </a:effectLst>
              </a:rPr>
              <a:t>vormen</a:t>
            </a:r>
            <a:r>
              <a:rPr lang="en-US" sz="4800" b="1" dirty="0">
                <a:solidFill>
                  <a:schemeClr val="bg1"/>
                </a:solidFill>
                <a:effectLst>
                  <a:outerShdw blurRad="38100" dist="38100" dir="2700000" algn="tl">
                    <a:srgbClr val="000000">
                      <a:alpha val="43137"/>
                    </a:srgbClr>
                  </a:outerShdw>
                </a:effectLst>
              </a:rPr>
              <a:t> </a:t>
            </a:r>
            <a:r>
              <a:rPr lang="en-US" sz="4800" b="1" dirty="0" err="1">
                <a:solidFill>
                  <a:schemeClr val="bg1"/>
                </a:solidFill>
                <a:effectLst>
                  <a:outerShdw blurRad="38100" dist="38100" dir="2700000" algn="tl">
                    <a:srgbClr val="000000">
                      <a:alpha val="43137"/>
                    </a:srgbClr>
                  </a:outerShdw>
                </a:effectLst>
              </a:rPr>
              <a:t>riffen</a:t>
            </a:r>
            <a:endParaRPr lang="en-US" sz="4800" b="1" dirty="0">
              <a:solidFill>
                <a:schemeClr val="bg1"/>
              </a:solidFill>
              <a:effectLst>
                <a:outerShdw blurRad="38100" dist="38100" dir="2700000" algn="tl">
                  <a:srgbClr val="000000">
                    <a:alpha val="43137"/>
                  </a:srgbClr>
                </a:outerShdw>
              </a:effectLst>
            </a:endParaRPr>
          </a:p>
        </p:txBody>
      </p:sp>
      <p:pic>
        <p:nvPicPr>
          <p:cNvPr id="6" name="Afbeelding 3" descr="Afbeelding 3">
            <a:extLst>
              <a:ext uri="{FF2B5EF4-FFF2-40B4-BE49-F238E27FC236}">
                <a16:creationId xmlns:a16="http://schemas.microsoft.com/office/drawing/2014/main" id="{A4109326-ED4A-F5D4-BB87-50C24F962E93}"/>
              </a:ext>
            </a:extLst>
          </p:cNvPr>
          <p:cNvPicPr>
            <a:picLocks noChangeAspect="1"/>
          </p:cNvPicPr>
          <p:nvPr/>
        </p:nvPicPr>
        <p:blipFill>
          <a:blip r:embed="rId3"/>
          <a:stretch>
            <a:fillRect/>
          </a:stretch>
        </p:blipFill>
        <p:spPr>
          <a:xfrm>
            <a:off x="86601" y="120384"/>
            <a:ext cx="1067707" cy="682071"/>
          </a:xfrm>
          <a:prstGeom prst="rect">
            <a:avLst/>
          </a:prstGeom>
          <a:ln w="12700">
            <a:miter lim="400000"/>
          </a:ln>
        </p:spPr>
      </p:pic>
      <p:sp>
        <p:nvSpPr>
          <p:cNvPr id="12" name="Oval 11">
            <a:extLst>
              <a:ext uri="{FF2B5EF4-FFF2-40B4-BE49-F238E27FC236}">
                <a16:creationId xmlns:a16="http://schemas.microsoft.com/office/drawing/2014/main" id="{C03024AC-AF25-CA9A-F32F-0B938ECD5A26}"/>
              </a:ext>
            </a:extLst>
          </p:cNvPr>
          <p:cNvSpPr/>
          <p:nvPr/>
        </p:nvSpPr>
        <p:spPr>
          <a:xfrm>
            <a:off x="1438631" y="1184206"/>
            <a:ext cx="2882998" cy="2882998"/>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4" name="TextBox 13">
            <a:extLst>
              <a:ext uri="{FF2B5EF4-FFF2-40B4-BE49-F238E27FC236}">
                <a16:creationId xmlns:a16="http://schemas.microsoft.com/office/drawing/2014/main" id="{189D49E3-CFBF-3FED-046F-54F1A08766C7}"/>
              </a:ext>
            </a:extLst>
          </p:cNvPr>
          <p:cNvSpPr txBox="1"/>
          <p:nvPr/>
        </p:nvSpPr>
        <p:spPr>
          <a:xfrm>
            <a:off x="939570" y="2309062"/>
            <a:ext cx="3881120" cy="646331"/>
          </a:xfrm>
          <a:prstGeom prst="rect">
            <a:avLst/>
          </a:prstGeom>
          <a:noFill/>
        </p:spPr>
        <p:txBody>
          <a:bodyPr wrap="square" rtlCol="0">
            <a:spAutoFit/>
          </a:bodyPr>
          <a:lstStyle/>
          <a:p>
            <a:pPr algn="ctr"/>
            <a:r>
              <a:rPr lang="en-GB" sz="3600" b="1" dirty="0" err="1">
                <a:solidFill>
                  <a:schemeClr val="bg1"/>
                </a:solidFill>
                <a:effectLst>
                  <a:outerShdw blurRad="38100" dist="38100" dir="2700000" algn="tl">
                    <a:srgbClr val="000000">
                      <a:alpha val="43137"/>
                    </a:srgbClr>
                  </a:outerShdw>
                </a:effectLst>
              </a:rPr>
              <a:t>oesters</a:t>
            </a:r>
            <a:endParaRPr lang="LID4096" sz="3600" b="1" dirty="0">
              <a:solidFill>
                <a:schemeClr val="bg1"/>
              </a:solidFill>
              <a:effectLst>
                <a:outerShdw blurRad="38100" dist="38100" dir="2700000" algn="tl">
                  <a:srgbClr val="000000">
                    <a:alpha val="43137"/>
                  </a:srgbClr>
                </a:outerShdw>
              </a:effectLst>
            </a:endParaRPr>
          </a:p>
        </p:txBody>
      </p:sp>
      <p:sp>
        <p:nvSpPr>
          <p:cNvPr id="15" name="Oval 14">
            <a:extLst>
              <a:ext uri="{FF2B5EF4-FFF2-40B4-BE49-F238E27FC236}">
                <a16:creationId xmlns:a16="http://schemas.microsoft.com/office/drawing/2014/main" id="{C8F8DF38-F842-1EEB-0268-941FB01D6099}"/>
              </a:ext>
            </a:extLst>
          </p:cNvPr>
          <p:cNvSpPr/>
          <p:nvPr/>
        </p:nvSpPr>
        <p:spPr>
          <a:xfrm>
            <a:off x="4715231" y="1197428"/>
            <a:ext cx="2882998" cy="2882998"/>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16" name="TextBox 15">
            <a:extLst>
              <a:ext uri="{FF2B5EF4-FFF2-40B4-BE49-F238E27FC236}">
                <a16:creationId xmlns:a16="http://schemas.microsoft.com/office/drawing/2014/main" id="{9F28FBF4-A346-84C7-5027-07FCE97F24B8}"/>
              </a:ext>
            </a:extLst>
          </p:cNvPr>
          <p:cNvSpPr txBox="1"/>
          <p:nvPr/>
        </p:nvSpPr>
        <p:spPr>
          <a:xfrm>
            <a:off x="4216170" y="2322284"/>
            <a:ext cx="3881120" cy="646331"/>
          </a:xfrm>
          <a:prstGeom prst="rect">
            <a:avLst/>
          </a:prstGeom>
          <a:noFill/>
        </p:spPr>
        <p:txBody>
          <a:bodyPr wrap="square" rtlCol="0">
            <a:spAutoFit/>
          </a:bodyPr>
          <a:lstStyle/>
          <a:p>
            <a:pPr algn="ctr"/>
            <a:r>
              <a:rPr lang="en-GB" sz="3600" b="1" dirty="0" err="1">
                <a:solidFill>
                  <a:schemeClr val="bg1"/>
                </a:solidFill>
                <a:effectLst>
                  <a:outerShdw blurRad="38100" dist="38100" dir="2700000" algn="tl">
                    <a:srgbClr val="000000">
                      <a:alpha val="43137"/>
                    </a:srgbClr>
                  </a:outerShdw>
                </a:effectLst>
              </a:rPr>
              <a:t>mossels</a:t>
            </a:r>
            <a:endParaRPr lang="LID4096" sz="3600" b="1" dirty="0">
              <a:solidFill>
                <a:schemeClr val="bg1"/>
              </a:solidFill>
              <a:effectLst>
                <a:outerShdw blurRad="38100" dist="38100" dir="2700000" algn="tl">
                  <a:srgbClr val="000000">
                    <a:alpha val="43137"/>
                  </a:srgbClr>
                </a:outerShdw>
              </a:effectLst>
            </a:endParaRPr>
          </a:p>
        </p:txBody>
      </p:sp>
      <p:sp>
        <p:nvSpPr>
          <p:cNvPr id="17" name="Oval 16">
            <a:extLst>
              <a:ext uri="{FF2B5EF4-FFF2-40B4-BE49-F238E27FC236}">
                <a16:creationId xmlns:a16="http://schemas.microsoft.com/office/drawing/2014/main" id="{790CDF2D-795E-1B48-C2C1-E024C42C13CA}"/>
              </a:ext>
            </a:extLst>
          </p:cNvPr>
          <p:cNvSpPr/>
          <p:nvPr/>
        </p:nvSpPr>
        <p:spPr>
          <a:xfrm>
            <a:off x="7991831" y="1197428"/>
            <a:ext cx="2882998" cy="2882998"/>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18" name="TextBox 17">
            <a:extLst>
              <a:ext uri="{FF2B5EF4-FFF2-40B4-BE49-F238E27FC236}">
                <a16:creationId xmlns:a16="http://schemas.microsoft.com/office/drawing/2014/main" id="{98383059-DF9F-4CA7-CB22-F2250B4194C9}"/>
              </a:ext>
            </a:extLst>
          </p:cNvPr>
          <p:cNvSpPr txBox="1"/>
          <p:nvPr/>
        </p:nvSpPr>
        <p:spPr>
          <a:xfrm>
            <a:off x="7492770" y="2322284"/>
            <a:ext cx="3881120" cy="646331"/>
          </a:xfrm>
          <a:prstGeom prst="rect">
            <a:avLst/>
          </a:prstGeom>
          <a:noFill/>
        </p:spPr>
        <p:txBody>
          <a:bodyPr wrap="square" rtlCol="0">
            <a:spAutoFit/>
          </a:bodyPr>
          <a:lstStyle/>
          <a:p>
            <a:pPr algn="ctr"/>
            <a:r>
              <a:rPr lang="en-GB" sz="3600" b="1" dirty="0" err="1">
                <a:solidFill>
                  <a:schemeClr val="bg1"/>
                </a:solidFill>
                <a:effectLst>
                  <a:outerShdw blurRad="38100" dist="38100" dir="2700000" algn="tl">
                    <a:srgbClr val="000000">
                      <a:alpha val="43137"/>
                    </a:srgbClr>
                  </a:outerShdw>
                </a:effectLst>
              </a:rPr>
              <a:t>kokerwormen</a:t>
            </a:r>
            <a:endParaRPr lang="LID4096" sz="3600" b="1" dirty="0">
              <a:solidFill>
                <a:schemeClr val="bg1"/>
              </a:solidFill>
              <a:effectLst>
                <a:outerShdw blurRad="38100" dist="38100" dir="2700000" algn="tl">
                  <a:srgbClr val="000000">
                    <a:alpha val="43137"/>
                  </a:srgbClr>
                </a:outerShdw>
              </a:effectLst>
            </a:endParaRPr>
          </a:p>
        </p:txBody>
      </p:sp>
      <p:sp>
        <p:nvSpPr>
          <p:cNvPr id="23" name="TextBox 22">
            <a:extLst>
              <a:ext uri="{FF2B5EF4-FFF2-40B4-BE49-F238E27FC236}">
                <a16:creationId xmlns:a16="http://schemas.microsoft.com/office/drawing/2014/main" id="{CFA52571-33E2-024B-F0E7-F8707FD0C9DA}"/>
              </a:ext>
            </a:extLst>
          </p:cNvPr>
          <p:cNvSpPr txBox="1"/>
          <p:nvPr/>
        </p:nvSpPr>
        <p:spPr>
          <a:xfrm>
            <a:off x="260773" y="4749972"/>
            <a:ext cx="8447799" cy="584775"/>
          </a:xfrm>
          <a:prstGeom prst="rect">
            <a:avLst/>
          </a:prstGeom>
          <a:noFill/>
        </p:spPr>
        <p:txBody>
          <a:bodyPr wrap="square" rtlCol="0">
            <a:spAutoFit/>
          </a:bodyPr>
          <a:lstStyle/>
          <a:p>
            <a:r>
              <a:rPr lang="en-GB" sz="3200" b="1" dirty="0" err="1">
                <a:solidFill>
                  <a:schemeClr val="bg1"/>
                </a:solidFill>
                <a:effectLst>
                  <a:outerShdw blurRad="38100" dist="38100" dir="2700000" algn="tl">
                    <a:srgbClr val="000000">
                      <a:alpha val="43137"/>
                    </a:srgbClr>
                  </a:outerShdw>
                </a:effectLst>
              </a:rPr>
              <a:t>Andere</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dieren</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vinden</a:t>
            </a:r>
            <a:r>
              <a:rPr lang="en-GB" sz="3200" b="1" dirty="0">
                <a:solidFill>
                  <a:schemeClr val="bg1"/>
                </a:solidFill>
                <a:effectLst>
                  <a:outerShdw blurRad="38100" dist="38100" dir="2700000" algn="tl">
                    <a:srgbClr val="000000">
                      <a:alpha val="43137"/>
                    </a:srgbClr>
                  </a:outerShdw>
                </a:effectLst>
              </a:rPr>
              <a:t> er </a:t>
            </a:r>
            <a:r>
              <a:rPr lang="en-GB" sz="3200" u="sng" dirty="0" err="1">
                <a:solidFill>
                  <a:schemeClr val="bg1"/>
                </a:solidFill>
                <a:effectLst>
                  <a:outerShdw blurRad="38100" dist="38100" dir="2700000" algn="tl">
                    <a:srgbClr val="000000">
                      <a:alpha val="43137"/>
                    </a:srgbClr>
                  </a:outerShdw>
                </a:effectLst>
              </a:rPr>
              <a:t>voedsel</a:t>
            </a:r>
            <a:r>
              <a:rPr lang="en-GB" sz="3200" b="1" dirty="0">
                <a:solidFill>
                  <a:schemeClr val="bg1"/>
                </a:solidFill>
                <a:effectLst>
                  <a:outerShdw blurRad="38100" dist="38100" dir="2700000" algn="tl">
                    <a:srgbClr val="000000">
                      <a:alpha val="43137"/>
                    </a:srgbClr>
                  </a:outerShdw>
                </a:effectLst>
              </a:rPr>
              <a:t> of </a:t>
            </a:r>
            <a:r>
              <a:rPr lang="en-GB" sz="3200" u="sng" dirty="0" err="1">
                <a:solidFill>
                  <a:schemeClr val="bg1"/>
                </a:solidFill>
                <a:effectLst>
                  <a:outerShdw blurRad="38100" dist="38100" dir="2700000" algn="tl">
                    <a:srgbClr val="000000">
                      <a:alpha val="43137"/>
                    </a:srgbClr>
                  </a:outerShdw>
                </a:effectLst>
              </a:rPr>
              <a:t>beschutting</a:t>
            </a:r>
            <a:endParaRPr lang="LID4096" sz="3200" u="sng" dirty="0">
              <a:solidFill>
                <a:schemeClr val="bg1"/>
              </a:solidFill>
              <a:effectLst>
                <a:outerShdw blurRad="38100" dist="38100" dir="2700000" algn="tl">
                  <a:srgbClr val="000000">
                    <a:alpha val="43137"/>
                  </a:srgbClr>
                </a:outerShdw>
              </a:effectLst>
            </a:endParaRPr>
          </a:p>
        </p:txBody>
      </p:sp>
      <p:sp>
        <p:nvSpPr>
          <p:cNvPr id="26" name="TextBox 25">
            <a:extLst>
              <a:ext uri="{FF2B5EF4-FFF2-40B4-BE49-F238E27FC236}">
                <a16:creationId xmlns:a16="http://schemas.microsoft.com/office/drawing/2014/main" id="{6FAD8712-E1BC-A4DB-8651-6DF41F79EBAF}"/>
              </a:ext>
            </a:extLst>
          </p:cNvPr>
          <p:cNvSpPr txBox="1"/>
          <p:nvPr/>
        </p:nvSpPr>
        <p:spPr>
          <a:xfrm>
            <a:off x="260772" y="5727738"/>
            <a:ext cx="10494314" cy="584775"/>
          </a:xfrm>
          <a:prstGeom prst="rect">
            <a:avLst/>
          </a:prstGeom>
          <a:noFill/>
        </p:spPr>
        <p:txBody>
          <a:bodyPr wrap="square" rtlCol="0">
            <a:spAutoFit/>
          </a:bodyPr>
          <a:lstStyle/>
          <a:p>
            <a:r>
              <a:rPr lang="en-GB" sz="3200" b="1" dirty="0" err="1">
                <a:solidFill>
                  <a:schemeClr val="bg1"/>
                </a:solidFill>
                <a:effectLst>
                  <a:outerShdw blurRad="38100" dist="38100" dir="2700000" algn="tl">
                    <a:srgbClr val="000000">
                      <a:alpha val="43137"/>
                    </a:srgbClr>
                  </a:outerShdw>
                </a:effectLst>
              </a:rPr>
              <a:t>Riffen</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kunnen</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golfkracht</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dempen</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en</a:t>
            </a:r>
            <a:r>
              <a:rPr lang="en-GB" sz="3200" b="1" dirty="0">
                <a:solidFill>
                  <a:schemeClr val="bg1"/>
                </a:solidFill>
                <a:effectLst>
                  <a:outerShdw blurRad="38100" dist="38100" dir="2700000" algn="tl">
                    <a:srgbClr val="000000">
                      <a:alpha val="43137"/>
                    </a:srgbClr>
                  </a:outerShdw>
                </a:effectLst>
              </a:rPr>
              <a:t> </a:t>
            </a:r>
            <a:r>
              <a:rPr lang="en-GB" sz="3200" u="sng" dirty="0">
                <a:solidFill>
                  <a:schemeClr val="bg1"/>
                </a:solidFill>
                <a:effectLst>
                  <a:outerShdw blurRad="38100" dist="38100" dir="2700000" algn="tl">
                    <a:srgbClr val="000000">
                      <a:alpha val="43137"/>
                    </a:srgbClr>
                  </a:outerShdw>
                </a:effectLst>
              </a:rPr>
              <a:t>de </a:t>
            </a:r>
            <a:r>
              <a:rPr lang="en-GB" sz="3200" u="sng" dirty="0" err="1">
                <a:solidFill>
                  <a:schemeClr val="bg1"/>
                </a:solidFill>
                <a:effectLst>
                  <a:outerShdw blurRad="38100" dist="38100" dir="2700000" algn="tl">
                    <a:srgbClr val="000000">
                      <a:alpha val="43137"/>
                    </a:srgbClr>
                  </a:outerShdw>
                </a:effectLst>
              </a:rPr>
              <a:t>kust</a:t>
            </a:r>
            <a:r>
              <a:rPr lang="en-GB" sz="3200" u="sng" dirty="0">
                <a:solidFill>
                  <a:schemeClr val="bg1"/>
                </a:solidFill>
                <a:effectLst>
                  <a:outerShdw blurRad="38100" dist="38100" dir="2700000" algn="tl">
                    <a:srgbClr val="000000">
                      <a:alpha val="43137"/>
                    </a:srgbClr>
                  </a:outerShdw>
                </a:effectLst>
              </a:rPr>
              <a:t> </a:t>
            </a:r>
            <a:r>
              <a:rPr lang="en-GB" sz="3200" u="sng" dirty="0" err="1">
                <a:solidFill>
                  <a:schemeClr val="bg1"/>
                </a:solidFill>
                <a:effectLst>
                  <a:outerShdw blurRad="38100" dist="38100" dir="2700000" algn="tl">
                    <a:srgbClr val="000000">
                      <a:alpha val="43137"/>
                    </a:srgbClr>
                  </a:outerShdw>
                </a:effectLst>
              </a:rPr>
              <a:t>beschermen</a:t>
            </a:r>
            <a:endParaRPr lang="LID4096" sz="3200" u="sng"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001103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84511B-59C1-4F68-0FC5-CA325760F617}"/>
              </a:ext>
            </a:extLst>
          </p:cNvPr>
          <p:cNvSpPr/>
          <p:nvPr/>
        </p:nvSpPr>
        <p:spPr>
          <a:xfrm>
            <a:off x="0" y="4378960"/>
            <a:ext cx="12192000" cy="2479039"/>
          </a:xfrm>
          <a:prstGeom prst="rect">
            <a:avLst/>
          </a:prstGeom>
          <a:solidFill>
            <a:srgbClr val="C8C08E"/>
          </a:solidFill>
          <a:ln>
            <a:solidFill>
              <a:srgbClr val="C8C0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pic>
        <p:nvPicPr>
          <p:cNvPr id="3" name="Picture 2" descr="A bird walking on the beach&#10;&#10;Description automatically generated with medium confidence">
            <a:extLst>
              <a:ext uri="{FF2B5EF4-FFF2-40B4-BE49-F238E27FC236}">
                <a16:creationId xmlns:a16="http://schemas.microsoft.com/office/drawing/2014/main" id="{902171DA-A194-187F-646F-F8F1D9E4A8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096000" cy="4572000"/>
          </a:xfrm>
          <a:prstGeom prst="rect">
            <a:avLst/>
          </a:prstGeom>
        </p:spPr>
      </p:pic>
      <p:sp>
        <p:nvSpPr>
          <p:cNvPr id="5" name="Title 1">
            <a:extLst>
              <a:ext uri="{FF2B5EF4-FFF2-40B4-BE49-F238E27FC236}">
                <a16:creationId xmlns:a16="http://schemas.microsoft.com/office/drawing/2014/main" id="{08D2A539-0AE4-3123-E541-88171708140C}"/>
              </a:ext>
            </a:extLst>
          </p:cNvPr>
          <p:cNvSpPr>
            <a:spLocks noGrp="1"/>
          </p:cNvSpPr>
          <p:nvPr>
            <p:ph type="title"/>
          </p:nvPr>
        </p:nvSpPr>
        <p:spPr>
          <a:xfrm>
            <a:off x="1154308" y="0"/>
            <a:ext cx="5626209" cy="922841"/>
          </a:xfrm>
          <a:noFill/>
        </p:spPr>
        <p:txBody>
          <a:bodyPr vert="horz" lIns="91440" tIns="45720" rIns="91440" bIns="45720" rtlCol="0" anchor="b">
            <a:normAutofit/>
          </a:bodyPr>
          <a:lstStyle/>
          <a:p>
            <a:r>
              <a:rPr lang="en-US" sz="4800" b="1" dirty="0" err="1">
                <a:solidFill>
                  <a:schemeClr val="bg1"/>
                </a:solidFill>
                <a:effectLst>
                  <a:outerShdw blurRad="38100" dist="38100" dir="2700000" algn="tl">
                    <a:srgbClr val="000000">
                      <a:alpha val="43137"/>
                    </a:srgbClr>
                  </a:outerShdw>
                </a:effectLst>
              </a:rPr>
              <a:t>Wadvogels</a:t>
            </a:r>
            <a:endParaRPr lang="en-US" sz="4800" b="1" dirty="0">
              <a:solidFill>
                <a:schemeClr val="bg1"/>
              </a:solidFill>
              <a:effectLst>
                <a:outerShdw blurRad="38100" dist="38100" dir="2700000" algn="tl">
                  <a:srgbClr val="000000">
                    <a:alpha val="43137"/>
                  </a:srgbClr>
                </a:outerShdw>
              </a:effectLst>
            </a:endParaRPr>
          </a:p>
        </p:txBody>
      </p:sp>
      <p:pic>
        <p:nvPicPr>
          <p:cNvPr id="6" name="Afbeelding 3" descr="Afbeelding 3">
            <a:extLst>
              <a:ext uri="{FF2B5EF4-FFF2-40B4-BE49-F238E27FC236}">
                <a16:creationId xmlns:a16="http://schemas.microsoft.com/office/drawing/2014/main" id="{A4109326-ED4A-F5D4-BB87-50C24F962E93}"/>
              </a:ext>
            </a:extLst>
          </p:cNvPr>
          <p:cNvPicPr>
            <a:picLocks noChangeAspect="1"/>
          </p:cNvPicPr>
          <p:nvPr/>
        </p:nvPicPr>
        <p:blipFill>
          <a:blip r:embed="rId4"/>
          <a:stretch>
            <a:fillRect/>
          </a:stretch>
        </p:blipFill>
        <p:spPr>
          <a:xfrm>
            <a:off x="86601" y="120384"/>
            <a:ext cx="1067707" cy="682071"/>
          </a:xfrm>
          <a:prstGeom prst="rect">
            <a:avLst/>
          </a:prstGeom>
          <a:ln w="12700">
            <a:miter lim="400000"/>
          </a:ln>
        </p:spPr>
      </p:pic>
      <p:pic>
        <p:nvPicPr>
          <p:cNvPr id="7" name="Picture 6" descr="A bird standing on a rock near water&#10;&#10;Description automatically generated with medium confidence">
            <a:extLst>
              <a:ext uri="{FF2B5EF4-FFF2-40B4-BE49-F238E27FC236}">
                <a16:creationId xmlns:a16="http://schemas.microsoft.com/office/drawing/2014/main" id="{B78BE955-BC33-DC6C-2476-FFE2B6EB7B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2800" y="0"/>
            <a:ext cx="6299200" cy="4586605"/>
          </a:xfrm>
          <a:prstGeom prst="rect">
            <a:avLst/>
          </a:prstGeom>
        </p:spPr>
      </p:pic>
      <p:pic>
        <p:nvPicPr>
          <p:cNvPr id="10" name="Picture 9" descr="A black bird with orange beak&#10;&#10;Description automatically generated with medium confidence">
            <a:extLst>
              <a:ext uri="{FF2B5EF4-FFF2-40B4-BE49-F238E27FC236}">
                <a16:creationId xmlns:a16="http://schemas.microsoft.com/office/drawing/2014/main" id="{8E097A2A-060C-50B2-C3B8-23036C99E4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842169">
            <a:off x="9068246" y="3665316"/>
            <a:ext cx="2450794" cy="1549206"/>
          </a:xfrm>
          <a:prstGeom prst="rect">
            <a:avLst/>
          </a:prstGeom>
        </p:spPr>
      </p:pic>
      <p:pic>
        <p:nvPicPr>
          <p:cNvPr id="12" name="Picture 11" descr="A close up of a bird&#10;&#10;Description automatically generated with medium confidence">
            <a:extLst>
              <a:ext uri="{FF2B5EF4-FFF2-40B4-BE49-F238E27FC236}">
                <a16:creationId xmlns:a16="http://schemas.microsoft.com/office/drawing/2014/main" id="{7ECED7F5-C68A-805C-4182-F731E9DE3C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749427">
            <a:off x="3582075" y="3781192"/>
            <a:ext cx="2000694" cy="1195537"/>
          </a:xfrm>
          <a:prstGeom prst="rect">
            <a:avLst/>
          </a:prstGeom>
        </p:spPr>
      </p:pic>
      <p:sp>
        <p:nvSpPr>
          <p:cNvPr id="13" name="Oval 12">
            <a:extLst>
              <a:ext uri="{FF2B5EF4-FFF2-40B4-BE49-F238E27FC236}">
                <a16:creationId xmlns:a16="http://schemas.microsoft.com/office/drawing/2014/main" id="{158C7DF2-369B-E832-8AE2-1D9F9FEA82BE}"/>
              </a:ext>
            </a:extLst>
          </p:cNvPr>
          <p:cNvSpPr/>
          <p:nvPr/>
        </p:nvSpPr>
        <p:spPr>
          <a:xfrm>
            <a:off x="2820750" y="4460411"/>
            <a:ext cx="1538868" cy="1538868"/>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4" name="TextBox 13">
            <a:extLst>
              <a:ext uri="{FF2B5EF4-FFF2-40B4-BE49-F238E27FC236}">
                <a16:creationId xmlns:a16="http://schemas.microsoft.com/office/drawing/2014/main" id="{6927F879-CD18-AB98-9B5F-2860A6BB4E31}"/>
              </a:ext>
            </a:extLst>
          </p:cNvPr>
          <p:cNvSpPr txBox="1"/>
          <p:nvPr/>
        </p:nvSpPr>
        <p:spPr>
          <a:xfrm>
            <a:off x="1654232" y="5029790"/>
            <a:ext cx="3881120" cy="400110"/>
          </a:xfrm>
          <a:prstGeom prst="rect">
            <a:avLst/>
          </a:prstGeom>
          <a:noFill/>
        </p:spPr>
        <p:txBody>
          <a:bodyPr wrap="square" rtlCol="0">
            <a:spAutoFit/>
          </a:bodyPr>
          <a:lstStyle/>
          <a:p>
            <a:pPr algn="ctr"/>
            <a:r>
              <a:rPr lang="en-GB" sz="2000" b="1" dirty="0" err="1">
                <a:solidFill>
                  <a:schemeClr val="bg1"/>
                </a:solidFill>
                <a:effectLst>
                  <a:outerShdw blurRad="38100" dist="38100" dir="2700000" algn="tl">
                    <a:srgbClr val="000000">
                      <a:alpha val="43137"/>
                    </a:srgbClr>
                  </a:outerShdw>
                </a:effectLst>
              </a:rPr>
              <a:t>kokkel</a:t>
            </a:r>
            <a:endParaRPr lang="LID4096" sz="2000" b="1" dirty="0">
              <a:solidFill>
                <a:schemeClr val="bg1"/>
              </a:solidFill>
              <a:effectLst>
                <a:outerShdw blurRad="38100" dist="38100" dir="2700000" algn="tl">
                  <a:srgbClr val="000000">
                    <a:alpha val="43137"/>
                  </a:srgbClr>
                </a:outerShdw>
              </a:effectLst>
            </a:endParaRPr>
          </a:p>
        </p:txBody>
      </p:sp>
      <p:sp>
        <p:nvSpPr>
          <p:cNvPr id="18" name="Oval 17">
            <a:extLst>
              <a:ext uri="{FF2B5EF4-FFF2-40B4-BE49-F238E27FC236}">
                <a16:creationId xmlns:a16="http://schemas.microsoft.com/office/drawing/2014/main" id="{DA838695-45A9-8973-49CC-93D8D1005761}"/>
              </a:ext>
            </a:extLst>
          </p:cNvPr>
          <p:cNvSpPr/>
          <p:nvPr/>
        </p:nvSpPr>
        <p:spPr>
          <a:xfrm>
            <a:off x="4846652" y="4451390"/>
            <a:ext cx="1538868" cy="1538868"/>
          </a:xfrm>
          <a:prstGeom prst="ellipse">
            <a:avLst/>
          </a:prstGeom>
          <a:blipFill dpi="0" rotWithShape="1">
            <a:blip r:embed="rId9">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9" name="TextBox 18">
            <a:extLst>
              <a:ext uri="{FF2B5EF4-FFF2-40B4-BE49-F238E27FC236}">
                <a16:creationId xmlns:a16="http://schemas.microsoft.com/office/drawing/2014/main" id="{876B1DD2-A67F-FDA8-5A7C-F63968B61637}"/>
              </a:ext>
            </a:extLst>
          </p:cNvPr>
          <p:cNvSpPr txBox="1"/>
          <p:nvPr/>
        </p:nvSpPr>
        <p:spPr>
          <a:xfrm>
            <a:off x="3680134" y="5020769"/>
            <a:ext cx="3881120" cy="400110"/>
          </a:xfrm>
          <a:prstGeom prst="rect">
            <a:avLst/>
          </a:prstGeom>
          <a:noFill/>
        </p:spPr>
        <p:txBody>
          <a:bodyPr wrap="square" rtlCol="0">
            <a:spAutoFit/>
          </a:bodyPr>
          <a:lstStyle/>
          <a:p>
            <a:pPr algn="ctr"/>
            <a:r>
              <a:rPr lang="en-GB" sz="2000" b="1" dirty="0" err="1">
                <a:solidFill>
                  <a:schemeClr val="bg1"/>
                </a:solidFill>
                <a:effectLst>
                  <a:outerShdw blurRad="38100" dist="38100" dir="2700000" algn="tl">
                    <a:srgbClr val="000000">
                      <a:alpha val="43137"/>
                    </a:srgbClr>
                  </a:outerShdw>
                </a:effectLst>
              </a:rPr>
              <a:t>nonnetje</a:t>
            </a:r>
            <a:endParaRPr lang="LID4096" sz="2000" b="1" dirty="0">
              <a:solidFill>
                <a:schemeClr val="bg1"/>
              </a:solidFill>
              <a:effectLst>
                <a:outerShdw blurRad="38100" dist="38100" dir="2700000" algn="tl">
                  <a:srgbClr val="000000">
                    <a:alpha val="43137"/>
                  </a:srgbClr>
                </a:outerShdw>
              </a:effectLst>
            </a:endParaRPr>
          </a:p>
        </p:txBody>
      </p:sp>
      <p:sp>
        <p:nvSpPr>
          <p:cNvPr id="20" name="Oval 19">
            <a:extLst>
              <a:ext uri="{FF2B5EF4-FFF2-40B4-BE49-F238E27FC236}">
                <a16:creationId xmlns:a16="http://schemas.microsoft.com/office/drawing/2014/main" id="{A5B54AD0-333B-5A2C-DF3E-2B45D5C26D38}"/>
              </a:ext>
            </a:extLst>
          </p:cNvPr>
          <p:cNvSpPr/>
          <p:nvPr/>
        </p:nvSpPr>
        <p:spPr>
          <a:xfrm>
            <a:off x="10587564" y="5292212"/>
            <a:ext cx="1538868" cy="1538868"/>
          </a:xfrm>
          <a:prstGeom prst="ellipse">
            <a:avLst/>
          </a:prstGeom>
          <a:blipFill dpi="0" rotWithShape="1">
            <a:blip r:embed="rId10">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1" name="TextBox 20">
            <a:extLst>
              <a:ext uri="{FF2B5EF4-FFF2-40B4-BE49-F238E27FC236}">
                <a16:creationId xmlns:a16="http://schemas.microsoft.com/office/drawing/2014/main" id="{97CAC676-A0EB-1890-F0A0-F9483D027EC7}"/>
              </a:ext>
            </a:extLst>
          </p:cNvPr>
          <p:cNvSpPr txBox="1"/>
          <p:nvPr/>
        </p:nvSpPr>
        <p:spPr>
          <a:xfrm>
            <a:off x="9416438" y="5850299"/>
            <a:ext cx="3881120" cy="400110"/>
          </a:xfrm>
          <a:prstGeom prst="rect">
            <a:avLst/>
          </a:prstGeom>
          <a:noFill/>
        </p:spPr>
        <p:txBody>
          <a:bodyPr wrap="square" rtlCol="0">
            <a:spAutoFit/>
          </a:bodyPr>
          <a:lstStyle/>
          <a:p>
            <a:pPr algn="ctr"/>
            <a:r>
              <a:rPr lang="en-GB" sz="2000" b="1" dirty="0" err="1">
                <a:solidFill>
                  <a:schemeClr val="bg1"/>
                </a:solidFill>
                <a:effectLst>
                  <a:outerShdw blurRad="38100" dist="38100" dir="2700000" algn="tl">
                    <a:srgbClr val="000000">
                      <a:alpha val="43137"/>
                    </a:srgbClr>
                  </a:outerShdw>
                </a:effectLst>
              </a:rPr>
              <a:t>wadpier</a:t>
            </a:r>
            <a:endParaRPr lang="LID4096" sz="2000" b="1" dirty="0">
              <a:solidFill>
                <a:schemeClr val="bg1"/>
              </a:solidFill>
              <a:effectLst>
                <a:outerShdw blurRad="38100" dist="38100" dir="2700000" algn="tl">
                  <a:srgbClr val="000000">
                    <a:alpha val="43137"/>
                  </a:srgbClr>
                </a:outerShdw>
              </a:effectLst>
            </a:endParaRPr>
          </a:p>
        </p:txBody>
      </p:sp>
      <p:sp>
        <p:nvSpPr>
          <p:cNvPr id="22" name="Oval 21">
            <a:extLst>
              <a:ext uri="{FF2B5EF4-FFF2-40B4-BE49-F238E27FC236}">
                <a16:creationId xmlns:a16="http://schemas.microsoft.com/office/drawing/2014/main" id="{3C569A75-364A-6DF2-59EA-64DAF62081D9}"/>
              </a:ext>
            </a:extLst>
          </p:cNvPr>
          <p:cNvSpPr/>
          <p:nvPr/>
        </p:nvSpPr>
        <p:spPr>
          <a:xfrm>
            <a:off x="8627230" y="5292212"/>
            <a:ext cx="1538868" cy="1538868"/>
          </a:xfrm>
          <a:prstGeom prst="ellipse">
            <a:avLst/>
          </a:prstGeom>
          <a:blipFill dpi="0" rotWithShape="1">
            <a:blip r:embed="rId11">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3" name="TextBox 22">
            <a:extLst>
              <a:ext uri="{FF2B5EF4-FFF2-40B4-BE49-F238E27FC236}">
                <a16:creationId xmlns:a16="http://schemas.microsoft.com/office/drawing/2014/main" id="{A8B3B425-7A17-52FF-86C9-47991140DA24}"/>
              </a:ext>
            </a:extLst>
          </p:cNvPr>
          <p:cNvSpPr txBox="1"/>
          <p:nvPr/>
        </p:nvSpPr>
        <p:spPr>
          <a:xfrm>
            <a:off x="7460712" y="5942871"/>
            <a:ext cx="3881120" cy="338554"/>
          </a:xfrm>
          <a:prstGeom prst="rect">
            <a:avLst/>
          </a:prstGeom>
          <a:noFill/>
        </p:spPr>
        <p:txBody>
          <a:bodyPr wrap="square" rtlCol="0">
            <a:spAutoFit/>
          </a:bodyPr>
          <a:lstStyle/>
          <a:p>
            <a:pPr algn="ctr"/>
            <a:r>
              <a:rPr lang="en-GB" sz="1600" b="1" dirty="0" err="1">
                <a:solidFill>
                  <a:schemeClr val="bg1"/>
                </a:solidFill>
                <a:effectLst>
                  <a:outerShdw blurRad="38100" dist="38100" dir="2700000" algn="tl">
                    <a:srgbClr val="000000">
                      <a:alpha val="43137"/>
                    </a:srgbClr>
                  </a:outerShdw>
                </a:effectLst>
              </a:rPr>
              <a:t>zeeduizendpoot</a:t>
            </a:r>
            <a:endParaRPr lang="LID4096" sz="1600" b="1" dirty="0">
              <a:solidFill>
                <a:schemeClr val="bg1"/>
              </a:solidFill>
              <a:effectLst>
                <a:outerShdw blurRad="38100" dist="38100" dir="2700000" algn="tl">
                  <a:srgbClr val="000000">
                    <a:alpha val="43137"/>
                  </a:srgbClr>
                </a:outerShdw>
              </a:effectLst>
            </a:endParaRPr>
          </a:p>
        </p:txBody>
      </p:sp>
      <p:sp>
        <p:nvSpPr>
          <p:cNvPr id="24" name="TextBox 23">
            <a:extLst>
              <a:ext uri="{FF2B5EF4-FFF2-40B4-BE49-F238E27FC236}">
                <a16:creationId xmlns:a16="http://schemas.microsoft.com/office/drawing/2014/main" id="{A8443CBE-0A50-E217-8D37-7E409F3850AA}"/>
              </a:ext>
            </a:extLst>
          </p:cNvPr>
          <p:cNvSpPr txBox="1"/>
          <p:nvPr/>
        </p:nvSpPr>
        <p:spPr>
          <a:xfrm>
            <a:off x="-357566" y="3361904"/>
            <a:ext cx="3881120" cy="584775"/>
          </a:xfrm>
          <a:prstGeom prst="rect">
            <a:avLst/>
          </a:prstGeom>
          <a:noFill/>
        </p:spPr>
        <p:txBody>
          <a:bodyPr wrap="square" rtlCol="0">
            <a:spAutoFit/>
          </a:bodyPr>
          <a:lstStyle/>
          <a:p>
            <a:pPr algn="ctr"/>
            <a:r>
              <a:rPr lang="en-GB" sz="3200" b="1" dirty="0" err="1">
                <a:solidFill>
                  <a:schemeClr val="bg1"/>
                </a:solidFill>
                <a:effectLst>
                  <a:outerShdw blurRad="38100" dist="38100" dir="2700000" algn="tl">
                    <a:srgbClr val="000000">
                      <a:alpha val="43137"/>
                    </a:srgbClr>
                  </a:outerShdw>
                </a:effectLst>
              </a:rPr>
              <a:t>kanoet</a:t>
            </a:r>
            <a:endParaRPr lang="LID4096" sz="3200" b="1" dirty="0">
              <a:solidFill>
                <a:schemeClr val="bg1"/>
              </a:solidFill>
              <a:effectLst>
                <a:outerShdw blurRad="38100" dist="38100" dir="2700000" algn="tl">
                  <a:srgbClr val="000000">
                    <a:alpha val="43137"/>
                  </a:srgbClr>
                </a:outerShdw>
              </a:effectLst>
            </a:endParaRPr>
          </a:p>
        </p:txBody>
      </p:sp>
      <p:sp>
        <p:nvSpPr>
          <p:cNvPr id="25" name="TextBox 24">
            <a:extLst>
              <a:ext uri="{FF2B5EF4-FFF2-40B4-BE49-F238E27FC236}">
                <a16:creationId xmlns:a16="http://schemas.microsoft.com/office/drawing/2014/main" id="{68BA84D5-82E3-6FE1-1BF9-A7F8929D4A24}"/>
              </a:ext>
            </a:extLst>
          </p:cNvPr>
          <p:cNvSpPr txBox="1"/>
          <p:nvPr/>
        </p:nvSpPr>
        <p:spPr>
          <a:xfrm>
            <a:off x="8353083" y="388973"/>
            <a:ext cx="3881120" cy="584775"/>
          </a:xfrm>
          <a:prstGeom prst="rect">
            <a:avLst/>
          </a:prstGeom>
          <a:noFill/>
        </p:spPr>
        <p:txBody>
          <a:bodyPr wrap="square" rtlCol="0">
            <a:spAutoFit/>
          </a:bodyPr>
          <a:lstStyle/>
          <a:p>
            <a:pPr algn="ctr"/>
            <a:r>
              <a:rPr lang="en-GB" sz="3200" b="1" dirty="0" err="1">
                <a:solidFill>
                  <a:schemeClr val="bg1"/>
                </a:solidFill>
                <a:effectLst>
                  <a:outerShdw blurRad="38100" dist="38100" dir="2700000" algn="tl">
                    <a:srgbClr val="000000">
                      <a:alpha val="43137"/>
                    </a:srgbClr>
                  </a:outerShdw>
                </a:effectLst>
              </a:rPr>
              <a:t>scholekster</a:t>
            </a:r>
            <a:endParaRPr lang="LID4096" sz="3200" b="1" dirty="0">
              <a:solidFill>
                <a:schemeClr val="bg1"/>
              </a:solidFill>
              <a:effectLst>
                <a:outerShdw blurRad="38100" dist="38100" dir="2700000" algn="tl">
                  <a:srgbClr val="000000">
                    <a:alpha val="43137"/>
                  </a:srgbClr>
                </a:outerShdw>
              </a:effectLst>
            </a:endParaRPr>
          </a:p>
        </p:txBody>
      </p:sp>
      <p:sp>
        <p:nvSpPr>
          <p:cNvPr id="26" name="TextBox 25">
            <a:extLst>
              <a:ext uri="{FF2B5EF4-FFF2-40B4-BE49-F238E27FC236}">
                <a16:creationId xmlns:a16="http://schemas.microsoft.com/office/drawing/2014/main" id="{762C80A0-D9DD-3231-A2BE-0E18025E5697}"/>
              </a:ext>
            </a:extLst>
          </p:cNvPr>
          <p:cNvSpPr txBox="1"/>
          <p:nvPr/>
        </p:nvSpPr>
        <p:spPr>
          <a:xfrm>
            <a:off x="0" y="6127230"/>
            <a:ext cx="7718120" cy="584775"/>
          </a:xfrm>
          <a:prstGeom prst="rect">
            <a:avLst/>
          </a:prstGeom>
          <a:noFill/>
        </p:spPr>
        <p:txBody>
          <a:bodyPr wrap="square" rtlCol="0">
            <a:spAutoFit/>
          </a:bodyPr>
          <a:lstStyle/>
          <a:p>
            <a:r>
              <a:rPr lang="en-GB" sz="3200" b="1" dirty="0">
                <a:solidFill>
                  <a:schemeClr val="bg1"/>
                </a:solidFill>
                <a:effectLst>
                  <a:outerShdw blurRad="38100" dist="38100" dir="2700000" algn="tl">
                    <a:srgbClr val="000000">
                      <a:alpha val="43137"/>
                    </a:srgbClr>
                  </a:outerShdw>
                </a:effectLst>
              </a:rPr>
              <a:t>De </a:t>
            </a:r>
            <a:r>
              <a:rPr lang="en-GB" sz="3200" b="1" dirty="0" err="1">
                <a:solidFill>
                  <a:schemeClr val="bg1"/>
                </a:solidFill>
                <a:effectLst>
                  <a:outerShdw blurRad="38100" dist="38100" dir="2700000" algn="tl">
                    <a:srgbClr val="000000">
                      <a:alpha val="43137"/>
                    </a:srgbClr>
                  </a:outerShdw>
                </a:effectLst>
              </a:rPr>
              <a:t>vorm</a:t>
            </a:r>
            <a:r>
              <a:rPr lang="en-GB" sz="3200" b="1" dirty="0">
                <a:solidFill>
                  <a:schemeClr val="bg1"/>
                </a:solidFill>
                <a:effectLst>
                  <a:outerShdw blurRad="38100" dist="38100" dir="2700000" algn="tl">
                    <a:srgbClr val="000000">
                      <a:alpha val="43137"/>
                    </a:srgbClr>
                  </a:outerShdw>
                </a:effectLst>
              </a:rPr>
              <a:t> van de snavel </a:t>
            </a:r>
            <a:r>
              <a:rPr lang="en-GB" sz="3200" b="1" dirty="0" err="1">
                <a:solidFill>
                  <a:schemeClr val="bg1"/>
                </a:solidFill>
                <a:effectLst>
                  <a:outerShdw blurRad="38100" dist="38100" dir="2700000" algn="tl">
                    <a:srgbClr val="000000">
                      <a:alpha val="43137"/>
                    </a:srgbClr>
                  </a:outerShdw>
                </a:effectLst>
              </a:rPr>
              <a:t>verraadt</a:t>
            </a:r>
            <a:r>
              <a:rPr lang="en-GB" sz="3200" b="1" dirty="0">
                <a:solidFill>
                  <a:schemeClr val="bg1"/>
                </a:solidFill>
                <a:effectLst>
                  <a:outerShdw blurRad="38100" dist="38100" dir="2700000" algn="tl">
                    <a:srgbClr val="000000">
                      <a:alpha val="43137"/>
                    </a:srgbClr>
                  </a:outerShdw>
                </a:effectLst>
              </a:rPr>
              <a:t> wat ze eten!</a:t>
            </a:r>
            <a:endParaRPr lang="LID4096" sz="3200" b="1" dirty="0">
              <a:solidFill>
                <a:schemeClr val="bg1"/>
              </a:solidFill>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E3593F95-3D62-0EE9-FADC-F3A883E388E7}"/>
              </a:ext>
            </a:extLst>
          </p:cNvPr>
          <p:cNvSpPr txBox="1"/>
          <p:nvPr/>
        </p:nvSpPr>
        <p:spPr>
          <a:xfrm>
            <a:off x="-438454" y="4784380"/>
            <a:ext cx="3881120" cy="1015663"/>
          </a:xfrm>
          <a:prstGeom prst="rect">
            <a:avLst/>
          </a:prstGeom>
          <a:noFill/>
        </p:spPr>
        <p:txBody>
          <a:bodyPr wrap="square" rtlCol="0">
            <a:spAutoFit/>
          </a:bodyPr>
          <a:lstStyle/>
          <a:p>
            <a:pPr algn="ctr"/>
            <a:r>
              <a:rPr lang="en-GB" sz="2000" b="1" dirty="0">
                <a:solidFill>
                  <a:schemeClr val="bg1"/>
                </a:solidFill>
                <a:effectLst>
                  <a:outerShdw blurRad="38100" dist="38100" dir="2700000" algn="tl">
                    <a:srgbClr val="000000">
                      <a:alpha val="43137"/>
                    </a:srgbClr>
                  </a:outerShdw>
                </a:effectLst>
              </a:rPr>
              <a:t>Korte snavel</a:t>
            </a:r>
          </a:p>
          <a:p>
            <a:pPr algn="ctr"/>
            <a:r>
              <a:rPr lang="en-GB" sz="2000" b="1" dirty="0">
                <a:solidFill>
                  <a:schemeClr val="bg1"/>
                </a:solidFill>
                <a:effectLst>
                  <a:outerShdw blurRad="38100" dist="38100" dir="2700000" algn="tl">
                    <a:srgbClr val="000000">
                      <a:alpha val="43137"/>
                    </a:srgbClr>
                  </a:outerShdw>
                </a:effectLst>
              </a:rPr>
              <a:t>=</a:t>
            </a:r>
          </a:p>
          <a:p>
            <a:pPr algn="ctr"/>
            <a:r>
              <a:rPr lang="en-GB" sz="2000" b="1" dirty="0" err="1">
                <a:solidFill>
                  <a:schemeClr val="bg1"/>
                </a:solidFill>
                <a:effectLst>
                  <a:outerShdw blurRad="38100" dist="38100" dir="2700000" algn="tl">
                    <a:srgbClr val="000000">
                      <a:alpha val="43137"/>
                    </a:srgbClr>
                  </a:outerShdw>
                </a:effectLst>
              </a:rPr>
              <a:t>Ondiep</a:t>
            </a:r>
            <a:r>
              <a:rPr lang="en-GB" sz="2000" b="1" dirty="0">
                <a:solidFill>
                  <a:schemeClr val="bg1"/>
                </a:solidFill>
                <a:effectLst>
                  <a:outerShdw blurRad="38100" dist="38100" dir="2700000" algn="tl">
                    <a:srgbClr val="000000">
                      <a:alpha val="43137"/>
                    </a:srgbClr>
                  </a:outerShdw>
                </a:effectLst>
              </a:rPr>
              <a:t> </a:t>
            </a:r>
            <a:r>
              <a:rPr lang="en-GB" sz="2000" b="1" dirty="0" err="1">
                <a:solidFill>
                  <a:schemeClr val="bg1"/>
                </a:solidFill>
                <a:effectLst>
                  <a:outerShdw blurRad="38100" dist="38100" dir="2700000" algn="tl">
                    <a:srgbClr val="000000">
                      <a:alpha val="43137"/>
                    </a:srgbClr>
                  </a:outerShdw>
                </a:effectLst>
              </a:rPr>
              <a:t>levende</a:t>
            </a:r>
            <a:r>
              <a:rPr lang="en-GB" sz="2000" b="1" dirty="0">
                <a:solidFill>
                  <a:schemeClr val="bg1"/>
                </a:solidFill>
                <a:effectLst>
                  <a:outerShdw blurRad="38100" dist="38100" dir="2700000" algn="tl">
                    <a:srgbClr val="000000">
                      <a:alpha val="43137"/>
                    </a:srgbClr>
                  </a:outerShdw>
                </a:effectLst>
              </a:rPr>
              <a:t> </a:t>
            </a:r>
            <a:r>
              <a:rPr lang="en-GB" sz="2000" b="1" dirty="0" err="1">
                <a:solidFill>
                  <a:schemeClr val="bg1"/>
                </a:solidFill>
                <a:effectLst>
                  <a:outerShdw blurRad="38100" dist="38100" dir="2700000" algn="tl">
                    <a:srgbClr val="000000">
                      <a:alpha val="43137"/>
                    </a:srgbClr>
                  </a:outerShdw>
                </a:effectLst>
              </a:rPr>
              <a:t>soorten</a:t>
            </a:r>
            <a:endParaRPr lang="LID4096" sz="2000" b="1" dirty="0">
              <a:solidFill>
                <a:schemeClr val="bg1"/>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88D6ED25-5C48-FD9A-37D1-1C732987F3EB}"/>
              </a:ext>
            </a:extLst>
          </p:cNvPr>
          <p:cNvSpPr txBox="1"/>
          <p:nvPr/>
        </p:nvSpPr>
        <p:spPr>
          <a:xfrm>
            <a:off x="5744308" y="4555592"/>
            <a:ext cx="3881120" cy="1015663"/>
          </a:xfrm>
          <a:prstGeom prst="rect">
            <a:avLst/>
          </a:prstGeom>
          <a:noFill/>
        </p:spPr>
        <p:txBody>
          <a:bodyPr wrap="square" rtlCol="0">
            <a:spAutoFit/>
          </a:bodyPr>
          <a:lstStyle/>
          <a:p>
            <a:pPr algn="ctr"/>
            <a:r>
              <a:rPr lang="en-GB" sz="2000" b="1" dirty="0">
                <a:solidFill>
                  <a:schemeClr val="bg1"/>
                </a:solidFill>
                <a:effectLst>
                  <a:outerShdw blurRad="38100" dist="38100" dir="2700000" algn="tl">
                    <a:srgbClr val="000000">
                      <a:alpha val="43137"/>
                    </a:srgbClr>
                  </a:outerShdw>
                </a:effectLst>
              </a:rPr>
              <a:t>Lange snavel</a:t>
            </a:r>
          </a:p>
          <a:p>
            <a:pPr algn="ctr"/>
            <a:r>
              <a:rPr lang="en-GB" sz="2000" b="1" dirty="0">
                <a:solidFill>
                  <a:schemeClr val="bg1"/>
                </a:solidFill>
                <a:effectLst>
                  <a:outerShdw blurRad="38100" dist="38100" dir="2700000" algn="tl">
                    <a:srgbClr val="000000">
                      <a:alpha val="43137"/>
                    </a:srgbClr>
                  </a:outerShdw>
                </a:effectLst>
              </a:rPr>
              <a:t>=</a:t>
            </a:r>
          </a:p>
          <a:p>
            <a:pPr algn="ctr"/>
            <a:r>
              <a:rPr lang="en-GB" sz="2000" b="1" dirty="0">
                <a:solidFill>
                  <a:schemeClr val="bg1"/>
                </a:solidFill>
                <a:effectLst>
                  <a:outerShdw blurRad="38100" dist="38100" dir="2700000" algn="tl">
                    <a:srgbClr val="000000">
                      <a:alpha val="43137"/>
                    </a:srgbClr>
                  </a:outerShdw>
                </a:effectLst>
              </a:rPr>
              <a:t>Diep </a:t>
            </a:r>
            <a:r>
              <a:rPr lang="en-GB" sz="2000" b="1" dirty="0" err="1">
                <a:solidFill>
                  <a:schemeClr val="bg1"/>
                </a:solidFill>
                <a:effectLst>
                  <a:outerShdw blurRad="38100" dist="38100" dir="2700000" algn="tl">
                    <a:srgbClr val="000000">
                      <a:alpha val="43137"/>
                    </a:srgbClr>
                  </a:outerShdw>
                </a:effectLst>
              </a:rPr>
              <a:t>levende</a:t>
            </a:r>
            <a:r>
              <a:rPr lang="en-GB" sz="2000" b="1" dirty="0">
                <a:solidFill>
                  <a:schemeClr val="bg1"/>
                </a:solidFill>
                <a:effectLst>
                  <a:outerShdw blurRad="38100" dist="38100" dir="2700000" algn="tl">
                    <a:srgbClr val="000000">
                      <a:alpha val="43137"/>
                    </a:srgbClr>
                  </a:outerShdw>
                </a:effectLst>
              </a:rPr>
              <a:t> </a:t>
            </a:r>
            <a:r>
              <a:rPr lang="en-GB" sz="2000" b="1" dirty="0" err="1">
                <a:solidFill>
                  <a:schemeClr val="bg1"/>
                </a:solidFill>
                <a:effectLst>
                  <a:outerShdw blurRad="38100" dist="38100" dir="2700000" algn="tl">
                    <a:srgbClr val="000000">
                      <a:alpha val="43137"/>
                    </a:srgbClr>
                  </a:outerShdw>
                </a:effectLst>
              </a:rPr>
              <a:t>soorten</a:t>
            </a:r>
            <a:endParaRPr lang="LID4096"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73220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7" name="Afgeronde rechthoek 3"/>
          <p:cNvSpPr/>
          <p:nvPr/>
        </p:nvSpPr>
        <p:spPr>
          <a:xfrm>
            <a:off x="-781799" y="1679633"/>
            <a:ext cx="10824760" cy="3981005"/>
          </a:xfrm>
          <a:prstGeom prst="roundRect">
            <a:avLst>
              <a:gd name="adj" fmla="val 20119"/>
            </a:avLst>
          </a:prstGeom>
          <a:solidFill>
            <a:srgbClr val="1F4253">
              <a:alpha val="54000"/>
            </a:srgbClr>
          </a:solidFill>
          <a:ln w="12700">
            <a:solidFill>
              <a:srgbClr val="4A7EBB">
                <a:alpha val="0"/>
              </a:srgbClr>
            </a:solidFill>
          </a:ln>
          <a:effectLst>
            <a:outerShdw blurRad="50800" dist="25400" dir="5400000" rotWithShape="0">
              <a:srgbClr val="000000">
                <a:alpha val="35000"/>
              </a:srgbClr>
            </a:outerShdw>
          </a:effectLst>
        </p:spPr>
        <p:txBody>
          <a:bodyPr lIns="45719" tIns="45719" rIns="45719" bIns="45719" anchor="ctr"/>
          <a:lstStyle/>
          <a:p>
            <a:pPr algn="ctr" defTabSz="457184" hangingPunct="0">
              <a:defRPr sz="2400">
                <a:effectLst/>
                <a:latin typeface="+mj-lt"/>
                <a:ea typeface="+mj-ea"/>
                <a:cs typeface="+mj-cs"/>
                <a:sym typeface="Calibri"/>
              </a:defRPr>
            </a:pPr>
            <a:endParaRPr lang="nl-NL" sz="1687" kern="0" dirty="0">
              <a:solidFill>
                <a:srgbClr val="FFFFFF"/>
              </a:solidFill>
              <a:latin typeface="Calibri"/>
              <a:ea typeface="Calibri"/>
              <a:cs typeface="Calibri"/>
              <a:sym typeface="Calibri"/>
            </a:endParaRPr>
          </a:p>
        </p:txBody>
      </p:sp>
      <p:sp>
        <p:nvSpPr>
          <p:cNvPr id="2" name="Geschiedenis"/>
          <p:cNvSpPr txBox="1">
            <a:spLocks/>
          </p:cNvSpPr>
          <p:nvPr/>
        </p:nvSpPr>
        <p:spPr>
          <a:xfrm>
            <a:off x="1981200" y="274638"/>
            <a:ext cx="8229601" cy="1143001"/>
          </a:xfrm>
          <a:prstGeom prst="rect">
            <a:avLst/>
          </a:prstGeom>
        </p:spPr>
        <p:txBody>
          <a:bodyPr/>
          <a:lstStyle>
            <a:lvl1pPr marL="0" marR="0" indent="0" algn="ctr" defTabSz="650240" rtl="0" latinLnBrk="0">
              <a:lnSpc>
                <a:spcPct val="100000"/>
              </a:lnSpc>
              <a:spcBef>
                <a:spcPts val="0"/>
              </a:spcBef>
              <a:spcAft>
                <a:spcPts val="0"/>
              </a:spcAft>
              <a:buClrTx/>
              <a:buSzTx/>
              <a:buFontTx/>
              <a:buNone/>
              <a:tabLst/>
              <a:defRPr sz="6200" b="1" i="0" u="none" strike="noStrike" cap="all" spc="0" baseline="0">
                <a:solidFill>
                  <a:schemeClr val="accent6"/>
                </a:solidFill>
                <a:uFillTx/>
                <a:latin typeface="Bahnschrift"/>
                <a:ea typeface="Bahnschrift"/>
                <a:cs typeface="Bahnschrift"/>
                <a:sym typeface="Bahnschrift"/>
              </a:defRPr>
            </a:lvl1pPr>
            <a:lvl2pPr marL="0" marR="0" indent="0" algn="ctr" defTabSz="650240" rtl="0" latinLnBrk="0">
              <a:lnSpc>
                <a:spcPct val="100000"/>
              </a:lnSpc>
              <a:spcBef>
                <a:spcPts val="0"/>
              </a:spcBef>
              <a:spcAft>
                <a:spcPts val="0"/>
              </a:spcAft>
              <a:buClrTx/>
              <a:buSzTx/>
              <a:buFontTx/>
              <a:buNone/>
              <a:tabLst/>
              <a:defRPr sz="6200" b="1" i="0" u="none" strike="noStrike" cap="all" spc="0" baseline="0">
                <a:solidFill>
                  <a:schemeClr val="accent6"/>
                </a:solidFill>
                <a:uFillTx/>
                <a:latin typeface="Bahnschrift"/>
                <a:ea typeface="Bahnschrift"/>
                <a:cs typeface="Bahnschrift"/>
                <a:sym typeface="Bahnschrift"/>
              </a:defRPr>
            </a:lvl2pPr>
            <a:lvl3pPr marL="0" marR="0" indent="0" algn="ctr" defTabSz="650240" rtl="0" latinLnBrk="0">
              <a:lnSpc>
                <a:spcPct val="100000"/>
              </a:lnSpc>
              <a:spcBef>
                <a:spcPts val="0"/>
              </a:spcBef>
              <a:spcAft>
                <a:spcPts val="0"/>
              </a:spcAft>
              <a:buClrTx/>
              <a:buSzTx/>
              <a:buFontTx/>
              <a:buNone/>
              <a:tabLst/>
              <a:defRPr sz="6200" b="1" i="0" u="none" strike="noStrike" cap="all" spc="0" baseline="0">
                <a:solidFill>
                  <a:schemeClr val="accent6"/>
                </a:solidFill>
                <a:uFillTx/>
                <a:latin typeface="Bahnschrift"/>
                <a:ea typeface="Bahnschrift"/>
                <a:cs typeface="Bahnschrift"/>
                <a:sym typeface="Bahnschrift"/>
              </a:defRPr>
            </a:lvl3pPr>
            <a:lvl4pPr marL="0" marR="0" indent="0" algn="ctr" defTabSz="650240" rtl="0" latinLnBrk="0">
              <a:lnSpc>
                <a:spcPct val="100000"/>
              </a:lnSpc>
              <a:spcBef>
                <a:spcPts val="0"/>
              </a:spcBef>
              <a:spcAft>
                <a:spcPts val="0"/>
              </a:spcAft>
              <a:buClrTx/>
              <a:buSzTx/>
              <a:buFontTx/>
              <a:buNone/>
              <a:tabLst/>
              <a:defRPr sz="6200" b="1" i="0" u="none" strike="noStrike" cap="all" spc="0" baseline="0">
                <a:solidFill>
                  <a:schemeClr val="accent6"/>
                </a:solidFill>
                <a:uFillTx/>
                <a:latin typeface="Bahnschrift"/>
                <a:ea typeface="Bahnschrift"/>
                <a:cs typeface="Bahnschrift"/>
                <a:sym typeface="Bahnschrift"/>
              </a:defRPr>
            </a:lvl4pPr>
            <a:lvl5pPr marL="0" marR="0" indent="0" algn="ctr" defTabSz="650240" rtl="0" latinLnBrk="0">
              <a:lnSpc>
                <a:spcPct val="100000"/>
              </a:lnSpc>
              <a:spcBef>
                <a:spcPts val="0"/>
              </a:spcBef>
              <a:spcAft>
                <a:spcPts val="0"/>
              </a:spcAft>
              <a:buClrTx/>
              <a:buSzTx/>
              <a:buFontTx/>
              <a:buNone/>
              <a:tabLst/>
              <a:defRPr sz="6200" b="1" i="0" u="none" strike="noStrike" cap="all" spc="0" baseline="0">
                <a:solidFill>
                  <a:schemeClr val="accent6"/>
                </a:solidFill>
                <a:uFillTx/>
                <a:latin typeface="Bahnschrift"/>
                <a:ea typeface="Bahnschrift"/>
                <a:cs typeface="Bahnschrift"/>
                <a:sym typeface="Bahnschrift"/>
              </a:defRPr>
            </a:lvl5pPr>
            <a:lvl6pPr marL="0" marR="0" indent="0" algn="ctr" defTabSz="650240" rtl="0" latinLnBrk="0">
              <a:lnSpc>
                <a:spcPct val="100000"/>
              </a:lnSpc>
              <a:spcBef>
                <a:spcPts val="0"/>
              </a:spcBef>
              <a:spcAft>
                <a:spcPts val="0"/>
              </a:spcAft>
              <a:buClrTx/>
              <a:buSzTx/>
              <a:buFontTx/>
              <a:buNone/>
              <a:tabLst/>
              <a:defRPr sz="6200" b="1" i="0" u="none" strike="noStrike" cap="all" spc="0" baseline="0">
                <a:solidFill>
                  <a:schemeClr val="accent6"/>
                </a:solidFill>
                <a:uFillTx/>
                <a:latin typeface="Bahnschrift"/>
                <a:ea typeface="Bahnschrift"/>
                <a:cs typeface="Bahnschrift"/>
                <a:sym typeface="Bahnschrift"/>
              </a:defRPr>
            </a:lvl6pPr>
            <a:lvl7pPr marL="0" marR="0" indent="0" algn="ctr" defTabSz="650240" rtl="0" latinLnBrk="0">
              <a:lnSpc>
                <a:spcPct val="100000"/>
              </a:lnSpc>
              <a:spcBef>
                <a:spcPts val="0"/>
              </a:spcBef>
              <a:spcAft>
                <a:spcPts val="0"/>
              </a:spcAft>
              <a:buClrTx/>
              <a:buSzTx/>
              <a:buFontTx/>
              <a:buNone/>
              <a:tabLst/>
              <a:defRPr sz="6200" b="1" i="0" u="none" strike="noStrike" cap="all" spc="0" baseline="0">
                <a:solidFill>
                  <a:schemeClr val="accent6"/>
                </a:solidFill>
                <a:uFillTx/>
                <a:latin typeface="Bahnschrift"/>
                <a:ea typeface="Bahnschrift"/>
                <a:cs typeface="Bahnschrift"/>
                <a:sym typeface="Bahnschrift"/>
              </a:defRPr>
            </a:lvl7pPr>
            <a:lvl8pPr marL="0" marR="0" indent="0" algn="ctr" defTabSz="650240" rtl="0" latinLnBrk="0">
              <a:lnSpc>
                <a:spcPct val="100000"/>
              </a:lnSpc>
              <a:spcBef>
                <a:spcPts val="0"/>
              </a:spcBef>
              <a:spcAft>
                <a:spcPts val="0"/>
              </a:spcAft>
              <a:buClrTx/>
              <a:buSzTx/>
              <a:buFontTx/>
              <a:buNone/>
              <a:tabLst/>
              <a:defRPr sz="6200" b="1" i="0" u="none" strike="noStrike" cap="all" spc="0" baseline="0">
                <a:solidFill>
                  <a:schemeClr val="accent6"/>
                </a:solidFill>
                <a:uFillTx/>
                <a:latin typeface="Bahnschrift"/>
                <a:ea typeface="Bahnschrift"/>
                <a:cs typeface="Bahnschrift"/>
                <a:sym typeface="Bahnschrift"/>
              </a:defRPr>
            </a:lvl8pPr>
            <a:lvl9pPr marL="0" marR="0" indent="0" algn="ctr" defTabSz="650240" rtl="0" latinLnBrk="0">
              <a:lnSpc>
                <a:spcPct val="100000"/>
              </a:lnSpc>
              <a:spcBef>
                <a:spcPts val="0"/>
              </a:spcBef>
              <a:spcAft>
                <a:spcPts val="0"/>
              </a:spcAft>
              <a:buClrTx/>
              <a:buSzTx/>
              <a:buFontTx/>
              <a:buNone/>
              <a:tabLst/>
              <a:defRPr sz="6200" b="1" i="0" u="none" strike="noStrike" cap="all" spc="0" baseline="0">
                <a:solidFill>
                  <a:schemeClr val="accent6"/>
                </a:solidFill>
                <a:uFillTx/>
                <a:latin typeface="Bahnschrift"/>
                <a:ea typeface="Bahnschrift"/>
                <a:cs typeface="Bahnschrift"/>
                <a:sym typeface="Bahnschrift"/>
              </a:defRPr>
            </a:lvl9pPr>
          </a:lstStyle>
          <a:p>
            <a:pPr defTabSz="457184" hangingPunct="0"/>
            <a:r>
              <a:rPr lang="nl-NL" sz="4359" kern="0" dirty="0">
                <a:solidFill>
                  <a:schemeClr val="accent1">
                    <a:lumMod val="50000"/>
                  </a:schemeClr>
                </a:solidFill>
                <a:effectLst>
                  <a:outerShdw blurRad="50800" dist="38100" dir="2700000" rotWithShape="0">
                    <a:srgbClr val="000000">
                      <a:alpha val="40000"/>
                    </a:srgbClr>
                  </a:outerShdw>
                </a:effectLst>
              </a:rPr>
              <a:t>Deel 1</a:t>
            </a:r>
          </a:p>
        </p:txBody>
      </p:sp>
      <p:sp>
        <p:nvSpPr>
          <p:cNvPr id="6" name="TextBox 5"/>
          <p:cNvSpPr txBox="1"/>
          <p:nvPr/>
        </p:nvSpPr>
        <p:spPr>
          <a:xfrm>
            <a:off x="1617627" y="3367824"/>
            <a:ext cx="8368988" cy="871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defTabSz="457184" hangingPunct="0"/>
            <a:r>
              <a:rPr lang="nl-NL" sz="5062" b="1" kern="0" dirty="0">
                <a:solidFill>
                  <a:srgbClr val="FFFFFF"/>
                </a:solidFill>
                <a:effectLst>
                  <a:outerShdw blurRad="50800" dist="38100" dir="2700000" rotWithShape="0">
                    <a:srgbClr val="000000">
                      <a:alpha val="40000"/>
                    </a:srgbClr>
                  </a:outerShdw>
                </a:effectLst>
                <a:latin typeface="Calibri Light" panose="020F0302020204030204" pitchFamily="34" charset="0"/>
                <a:ea typeface="Calibri Light" panose="020F0302020204030204" pitchFamily="34" charset="0"/>
                <a:cs typeface="Calibri Light" panose="020F0302020204030204" pitchFamily="34" charset="0"/>
                <a:sym typeface="Bahnschrift"/>
              </a:rPr>
              <a:t>Introductie</a:t>
            </a:r>
          </a:p>
        </p:txBody>
      </p:sp>
      <p:pic>
        <p:nvPicPr>
          <p:cNvPr id="8" name="Afbeelding 3" descr="Afbeelding 3">
            <a:extLst>
              <a:ext uri="{FF2B5EF4-FFF2-40B4-BE49-F238E27FC236}">
                <a16:creationId xmlns:a16="http://schemas.microsoft.com/office/drawing/2014/main" id="{987244A4-F874-7B16-58E8-08767F8FD980}"/>
              </a:ext>
            </a:extLst>
          </p:cNvPr>
          <p:cNvPicPr>
            <a:picLocks noChangeAspect="1"/>
          </p:cNvPicPr>
          <p:nvPr/>
        </p:nvPicPr>
        <p:blipFill>
          <a:blip r:embed="rId4"/>
          <a:stretch>
            <a:fillRect/>
          </a:stretch>
        </p:blipFill>
        <p:spPr>
          <a:xfrm>
            <a:off x="86601" y="120384"/>
            <a:ext cx="1067707" cy="682071"/>
          </a:xfrm>
          <a:prstGeom prst="rect">
            <a:avLst/>
          </a:prstGeom>
          <a:ln w="12700">
            <a:miter lim="400000"/>
          </a:ln>
        </p:spPr>
      </p:pic>
    </p:spTree>
    <p:extLst>
      <p:ext uri="{BB962C8B-B14F-4D97-AF65-F5344CB8AC3E}">
        <p14:creationId xmlns:p14="http://schemas.microsoft.com/office/powerpoint/2010/main" val="274775371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iterate>
                                    <p:tmAbs val="0"/>
                                  </p:iterate>
                                  <p:childTnLst>
                                    <p:set>
                                      <p:cBhvr>
                                        <p:cTn id="11" fill="hold"/>
                                        <p:tgtEl>
                                          <p:spTgt spid="7"/>
                                        </p:tgtEl>
                                        <p:attrNameLst>
                                          <p:attrName>style.visibility</p:attrName>
                                        </p:attrNameLst>
                                      </p:cBhvr>
                                      <p:to>
                                        <p:strVal val="visible"/>
                                      </p:to>
                                    </p:set>
                                    <p:anim calcmode="lin" valueType="num">
                                      <p:cBhvr>
                                        <p:cTn id="12" dur="500" fill="hold"/>
                                        <p:tgtEl>
                                          <p:spTgt spid="7"/>
                                        </p:tgtEl>
                                        <p:attrNameLst>
                                          <p:attrName>ppt_x</p:attrName>
                                        </p:attrNameLst>
                                      </p:cBhvr>
                                      <p:tavLst>
                                        <p:tav tm="0">
                                          <p:val>
                                            <p:strVal val="0-#ppt_w/2"/>
                                          </p:val>
                                        </p:tav>
                                        <p:tav tm="100000">
                                          <p:val>
                                            <p:strVal val="#ppt_x"/>
                                          </p:val>
                                        </p:tav>
                                      </p:tavLst>
                                    </p:anim>
                                    <p:anim calcmode="lin" valueType="num">
                                      <p:cBhvr>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Isosceles Triangle 23">
            <a:extLst>
              <a:ext uri="{FF2B5EF4-FFF2-40B4-BE49-F238E27FC236}">
                <a16:creationId xmlns:a16="http://schemas.microsoft.com/office/drawing/2014/main" id="{791484A7-C552-5A2B-4C87-78232B3B7A7A}"/>
              </a:ext>
            </a:extLst>
          </p:cNvPr>
          <p:cNvSpPr/>
          <p:nvPr/>
        </p:nvSpPr>
        <p:spPr>
          <a:xfrm rot="5400000">
            <a:off x="2841622" y="2895147"/>
            <a:ext cx="6857999" cy="1067706"/>
          </a:xfrm>
          <a:prstGeom prst="triangle">
            <a:avLst>
              <a:gd name="adj" fmla="val 5031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8" name="Picture 7" descr="A jellyfish in the water&#10;&#10;Description automatically generated">
            <a:extLst>
              <a:ext uri="{FF2B5EF4-FFF2-40B4-BE49-F238E27FC236}">
                <a16:creationId xmlns:a16="http://schemas.microsoft.com/office/drawing/2014/main" id="{9AC18928-4DE5-F98A-16EF-5FE9D60EF545}"/>
              </a:ext>
            </a:extLst>
          </p:cNvPr>
          <p:cNvPicPr>
            <a:picLocks noChangeAspect="1"/>
          </p:cNvPicPr>
          <p:nvPr/>
        </p:nvPicPr>
        <p:blipFill rotWithShape="1">
          <a:blip r:embed="rId3">
            <a:extLst>
              <a:ext uri="{28A0092B-C50C-407E-A947-70E740481C1C}">
                <a14:useLocalDpi xmlns:a14="http://schemas.microsoft.com/office/drawing/2010/main" val="0"/>
              </a:ext>
            </a:extLst>
          </a:blip>
          <a:srcRect l="15852" r="19380"/>
          <a:stretch/>
        </p:blipFill>
        <p:spPr>
          <a:xfrm>
            <a:off x="3008237" y="3702010"/>
            <a:ext cx="2728534" cy="3159578"/>
          </a:xfrm>
          <a:prstGeom prst="rect">
            <a:avLst/>
          </a:prstGeom>
        </p:spPr>
      </p:pic>
      <p:pic>
        <p:nvPicPr>
          <p:cNvPr id="12" name="Picture 11" descr="A group of eggs in a glass container&#10;&#10;Description automatically generated">
            <a:extLst>
              <a:ext uri="{FF2B5EF4-FFF2-40B4-BE49-F238E27FC236}">
                <a16:creationId xmlns:a16="http://schemas.microsoft.com/office/drawing/2014/main" id="{3A5D83FB-133D-D789-0657-55F54F6CC3D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3702010"/>
            <a:ext cx="3008237" cy="3155989"/>
          </a:xfrm>
          <a:prstGeom prst="rect">
            <a:avLst/>
          </a:prstGeom>
        </p:spPr>
      </p:pic>
      <p:pic>
        <p:nvPicPr>
          <p:cNvPr id="3" name="Picture 2" descr="A close-up of an underwater creature&#10;&#10;Description automatically generated">
            <a:extLst>
              <a:ext uri="{FF2B5EF4-FFF2-40B4-BE49-F238E27FC236}">
                <a16:creationId xmlns:a16="http://schemas.microsoft.com/office/drawing/2014/main" id="{48C3BC20-C116-C068-2AD6-61AACA1146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5736771" cy="3702010"/>
          </a:xfrm>
          <a:prstGeom prst="rect">
            <a:avLst/>
          </a:prstGeom>
        </p:spPr>
      </p:pic>
      <p:sp>
        <p:nvSpPr>
          <p:cNvPr id="5" name="Title 1">
            <a:extLst>
              <a:ext uri="{FF2B5EF4-FFF2-40B4-BE49-F238E27FC236}">
                <a16:creationId xmlns:a16="http://schemas.microsoft.com/office/drawing/2014/main" id="{AAF57A40-CEC3-80BD-0AC4-463A2374F99B}"/>
              </a:ext>
            </a:extLst>
          </p:cNvPr>
          <p:cNvSpPr>
            <a:spLocks noGrp="1"/>
          </p:cNvSpPr>
          <p:nvPr>
            <p:ph type="title"/>
          </p:nvPr>
        </p:nvSpPr>
        <p:spPr>
          <a:xfrm>
            <a:off x="1154308" y="0"/>
            <a:ext cx="8294492" cy="922841"/>
          </a:xfrm>
          <a:noFill/>
        </p:spPr>
        <p:txBody>
          <a:bodyPr vert="horz" lIns="91440" tIns="45720" rIns="91440" bIns="45720" rtlCol="0" anchor="b">
            <a:normAutofit/>
          </a:bodyPr>
          <a:lstStyle/>
          <a:p>
            <a:r>
              <a:rPr lang="en-US" sz="4800" b="1" dirty="0" err="1">
                <a:solidFill>
                  <a:schemeClr val="bg1"/>
                </a:solidFill>
                <a:effectLst>
                  <a:outerShdw blurRad="38100" dist="38100" dir="2700000" algn="tl">
                    <a:srgbClr val="000000">
                      <a:alpha val="43137"/>
                    </a:srgbClr>
                  </a:outerShdw>
                </a:effectLst>
              </a:rPr>
              <a:t>Zoöplankton</a:t>
            </a:r>
            <a:r>
              <a:rPr lang="en-US" sz="4800" b="1" dirty="0">
                <a:solidFill>
                  <a:schemeClr val="bg1"/>
                </a:solidFill>
                <a:effectLst>
                  <a:outerShdw blurRad="38100" dist="38100" dir="2700000" algn="tl">
                    <a:srgbClr val="000000">
                      <a:alpha val="43137"/>
                    </a:srgbClr>
                  </a:outerShdw>
                </a:effectLst>
              </a:rPr>
              <a:t> </a:t>
            </a:r>
            <a:r>
              <a:rPr lang="en-US" sz="4800" b="1" dirty="0" err="1">
                <a:solidFill>
                  <a:schemeClr val="bg1"/>
                </a:solidFill>
                <a:effectLst>
                  <a:outerShdw blurRad="38100" dist="38100" dir="2700000" algn="tl">
                    <a:srgbClr val="000000">
                      <a:alpha val="43137"/>
                    </a:srgbClr>
                  </a:outerShdw>
                </a:effectLst>
              </a:rPr>
              <a:t>en</a:t>
            </a:r>
            <a:r>
              <a:rPr lang="en-US" sz="4800" b="1" dirty="0">
                <a:solidFill>
                  <a:schemeClr val="bg1"/>
                </a:solidFill>
                <a:effectLst>
                  <a:outerShdw blurRad="38100" dist="38100" dir="2700000" algn="tl">
                    <a:srgbClr val="000000">
                      <a:alpha val="43137"/>
                    </a:srgbClr>
                  </a:outerShdw>
                </a:effectLst>
              </a:rPr>
              <a:t> </a:t>
            </a:r>
            <a:r>
              <a:rPr lang="en-US" sz="4800" b="1" dirty="0" err="1">
                <a:solidFill>
                  <a:schemeClr val="bg1"/>
                </a:solidFill>
                <a:effectLst>
                  <a:outerShdw blurRad="38100" dist="38100" dir="2700000" algn="tl">
                    <a:srgbClr val="000000">
                      <a:alpha val="43137"/>
                    </a:srgbClr>
                  </a:outerShdw>
                </a:effectLst>
              </a:rPr>
              <a:t>planktoneters</a:t>
            </a:r>
            <a:endParaRPr lang="en-US" sz="4800" b="1" dirty="0">
              <a:solidFill>
                <a:schemeClr val="bg1"/>
              </a:solidFill>
              <a:effectLst>
                <a:outerShdw blurRad="38100" dist="38100" dir="2700000" algn="tl">
                  <a:srgbClr val="000000">
                    <a:alpha val="43137"/>
                  </a:srgbClr>
                </a:outerShdw>
              </a:effectLst>
            </a:endParaRPr>
          </a:p>
        </p:txBody>
      </p:sp>
      <p:pic>
        <p:nvPicPr>
          <p:cNvPr id="6" name="Afbeelding 3" descr="Afbeelding 3">
            <a:extLst>
              <a:ext uri="{FF2B5EF4-FFF2-40B4-BE49-F238E27FC236}">
                <a16:creationId xmlns:a16="http://schemas.microsoft.com/office/drawing/2014/main" id="{CBF632B7-DE74-209D-A12F-CEE5EB319BBC}"/>
              </a:ext>
            </a:extLst>
          </p:cNvPr>
          <p:cNvPicPr>
            <a:picLocks noChangeAspect="1"/>
          </p:cNvPicPr>
          <p:nvPr/>
        </p:nvPicPr>
        <p:blipFill>
          <a:blip r:embed="rId6"/>
          <a:stretch>
            <a:fillRect/>
          </a:stretch>
        </p:blipFill>
        <p:spPr>
          <a:xfrm>
            <a:off x="86601" y="120384"/>
            <a:ext cx="1067707" cy="682071"/>
          </a:xfrm>
          <a:prstGeom prst="rect">
            <a:avLst/>
          </a:prstGeom>
          <a:ln w="12700">
            <a:miter lim="400000"/>
          </a:ln>
        </p:spPr>
      </p:pic>
      <p:sp>
        <p:nvSpPr>
          <p:cNvPr id="13" name="TextBox 12">
            <a:extLst>
              <a:ext uri="{FF2B5EF4-FFF2-40B4-BE49-F238E27FC236}">
                <a16:creationId xmlns:a16="http://schemas.microsoft.com/office/drawing/2014/main" id="{36FD3EB3-C12A-666C-9438-5EFFBE3C7689}"/>
              </a:ext>
            </a:extLst>
          </p:cNvPr>
          <p:cNvSpPr txBox="1"/>
          <p:nvPr/>
        </p:nvSpPr>
        <p:spPr>
          <a:xfrm>
            <a:off x="-88737" y="3395147"/>
            <a:ext cx="5914241" cy="584775"/>
          </a:xfrm>
          <a:prstGeom prst="rect">
            <a:avLst/>
          </a:prstGeom>
          <a:noFill/>
        </p:spPr>
        <p:txBody>
          <a:bodyPr wrap="square" rtlCol="0">
            <a:spAutoFit/>
          </a:bodyPr>
          <a:lstStyle/>
          <a:p>
            <a:pPr algn="ctr"/>
            <a:r>
              <a:rPr lang="en-GB" sz="3200" b="1" dirty="0">
                <a:solidFill>
                  <a:schemeClr val="bg1"/>
                </a:solidFill>
                <a:effectLst>
                  <a:outerShdw blurRad="38100" dist="38100" dir="2700000" algn="tl">
                    <a:srgbClr val="000000">
                      <a:alpha val="43137"/>
                    </a:srgbClr>
                  </a:outerShdw>
                </a:effectLst>
              </a:rPr>
              <a:t>DRIJVEN MEE MET DE STROMING</a:t>
            </a:r>
            <a:endParaRPr lang="LID4096" sz="3200" b="1" dirty="0">
              <a:solidFill>
                <a:schemeClr val="bg1"/>
              </a:solidFill>
              <a:effectLst>
                <a:outerShdw blurRad="38100" dist="38100" dir="2700000" algn="tl">
                  <a:srgbClr val="000000">
                    <a:alpha val="43137"/>
                  </a:srgbClr>
                </a:outerShdw>
              </a:effectLst>
            </a:endParaRPr>
          </a:p>
        </p:txBody>
      </p:sp>
      <p:sp>
        <p:nvSpPr>
          <p:cNvPr id="14" name="TextBox 13">
            <a:extLst>
              <a:ext uri="{FF2B5EF4-FFF2-40B4-BE49-F238E27FC236}">
                <a16:creationId xmlns:a16="http://schemas.microsoft.com/office/drawing/2014/main" id="{1527C4DD-204C-DAEB-B646-2735899C1865}"/>
              </a:ext>
            </a:extLst>
          </p:cNvPr>
          <p:cNvSpPr txBox="1"/>
          <p:nvPr/>
        </p:nvSpPr>
        <p:spPr>
          <a:xfrm>
            <a:off x="3460005" y="1405186"/>
            <a:ext cx="2276766" cy="523220"/>
          </a:xfrm>
          <a:prstGeom prst="rect">
            <a:avLst/>
          </a:prstGeom>
          <a:noFill/>
        </p:spPr>
        <p:txBody>
          <a:bodyPr wrap="square" rtlCol="0">
            <a:spAutoFit/>
          </a:bodyPr>
          <a:lstStyle/>
          <a:p>
            <a:pPr algn="ctr"/>
            <a:r>
              <a:rPr lang="en-GB" sz="2800" b="1" dirty="0" err="1">
                <a:solidFill>
                  <a:schemeClr val="bg1"/>
                </a:solidFill>
                <a:effectLst>
                  <a:outerShdw blurRad="38100" dist="38100" dir="2700000" algn="tl">
                    <a:srgbClr val="000000">
                      <a:alpha val="43137"/>
                    </a:srgbClr>
                  </a:outerShdw>
                </a:effectLst>
              </a:rPr>
              <a:t>kreeftjes</a:t>
            </a:r>
            <a:endParaRPr lang="LID4096" sz="2800" b="1" dirty="0">
              <a:solidFill>
                <a:schemeClr val="bg1"/>
              </a:solidFill>
              <a:effectLst>
                <a:outerShdw blurRad="38100" dist="38100" dir="2700000" algn="tl">
                  <a:srgbClr val="000000">
                    <a:alpha val="43137"/>
                  </a:srgbClr>
                </a:outerShdw>
              </a:effectLst>
            </a:endParaRPr>
          </a:p>
        </p:txBody>
      </p:sp>
      <p:sp>
        <p:nvSpPr>
          <p:cNvPr id="15" name="TextBox 14">
            <a:extLst>
              <a:ext uri="{FF2B5EF4-FFF2-40B4-BE49-F238E27FC236}">
                <a16:creationId xmlns:a16="http://schemas.microsoft.com/office/drawing/2014/main" id="{EE680867-7924-6A2B-4E84-5F45C52BF5EC}"/>
              </a:ext>
            </a:extLst>
          </p:cNvPr>
          <p:cNvSpPr txBox="1"/>
          <p:nvPr/>
        </p:nvSpPr>
        <p:spPr>
          <a:xfrm>
            <a:off x="86601" y="6294702"/>
            <a:ext cx="2728534" cy="523220"/>
          </a:xfrm>
          <a:prstGeom prst="rect">
            <a:avLst/>
          </a:prstGeom>
          <a:noFill/>
        </p:spPr>
        <p:txBody>
          <a:bodyPr wrap="square" rtlCol="0">
            <a:spAutoFit/>
          </a:bodyPr>
          <a:lstStyle/>
          <a:p>
            <a:pPr algn="ctr"/>
            <a:r>
              <a:rPr lang="en-GB" sz="2800" b="1" dirty="0" err="1">
                <a:solidFill>
                  <a:schemeClr val="bg1"/>
                </a:solidFill>
                <a:effectLst>
                  <a:outerShdw blurRad="38100" dist="38100" dir="2700000" algn="tl">
                    <a:srgbClr val="000000">
                      <a:alpha val="43137"/>
                    </a:srgbClr>
                  </a:outerShdw>
                </a:effectLst>
              </a:rPr>
              <a:t>larven</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en</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eitjes</a:t>
            </a:r>
            <a:endParaRPr lang="LID4096" sz="2800" b="1" dirty="0">
              <a:solidFill>
                <a:schemeClr val="bg1"/>
              </a:solidFill>
              <a:effectLst>
                <a:outerShdw blurRad="38100" dist="38100" dir="2700000" algn="tl">
                  <a:srgbClr val="000000">
                    <a:alpha val="43137"/>
                  </a:srgbClr>
                </a:outerShdw>
              </a:effectLst>
            </a:endParaRPr>
          </a:p>
        </p:txBody>
      </p:sp>
      <p:sp>
        <p:nvSpPr>
          <p:cNvPr id="17" name="TextBox 16">
            <a:extLst>
              <a:ext uri="{FF2B5EF4-FFF2-40B4-BE49-F238E27FC236}">
                <a16:creationId xmlns:a16="http://schemas.microsoft.com/office/drawing/2014/main" id="{E6941179-D1F4-8B18-4123-C586578C085E}"/>
              </a:ext>
            </a:extLst>
          </p:cNvPr>
          <p:cNvSpPr txBox="1"/>
          <p:nvPr/>
        </p:nvSpPr>
        <p:spPr>
          <a:xfrm>
            <a:off x="3008236" y="6294702"/>
            <a:ext cx="2728534" cy="523220"/>
          </a:xfrm>
          <a:prstGeom prst="rect">
            <a:avLst/>
          </a:prstGeom>
          <a:noFill/>
        </p:spPr>
        <p:txBody>
          <a:bodyPr wrap="square" rtlCol="0">
            <a:spAutoFit/>
          </a:bodyPr>
          <a:lstStyle/>
          <a:p>
            <a:pPr algn="ctr"/>
            <a:r>
              <a:rPr lang="en-GB" sz="2800" b="1" dirty="0" err="1">
                <a:solidFill>
                  <a:schemeClr val="bg1"/>
                </a:solidFill>
                <a:effectLst>
                  <a:outerShdw blurRad="38100" dist="38100" dir="2700000" algn="tl">
                    <a:srgbClr val="000000">
                      <a:alpha val="43137"/>
                    </a:srgbClr>
                  </a:outerShdw>
                </a:effectLst>
              </a:rPr>
              <a:t>kwallen</a:t>
            </a:r>
            <a:endParaRPr lang="LID4096" sz="2800" b="1" dirty="0">
              <a:solidFill>
                <a:schemeClr val="bg1"/>
              </a:solidFill>
              <a:effectLst>
                <a:outerShdw blurRad="38100" dist="38100" dir="2700000" algn="tl">
                  <a:srgbClr val="000000">
                    <a:alpha val="43137"/>
                  </a:srgbClr>
                </a:outerShdw>
              </a:effectLst>
            </a:endParaRPr>
          </a:p>
        </p:txBody>
      </p:sp>
      <p:sp>
        <p:nvSpPr>
          <p:cNvPr id="29" name="Oval 28">
            <a:extLst>
              <a:ext uri="{FF2B5EF4-FFF2-40B4-BE49-F238E27FC236}">
                <a16:creationId xmlns:a16="http://schemas.microsoft.com/office/drawing/2014/main" id="{0F2CC0D4-4551-BEBB-FB51-480B3E20CA93}"/>
              </a:ext>
            </a:extLst>
          </p:cNvPr>
          <p:cNvSpPr/>
          <p:nvPr/>
        </p:nvSpPr>
        <p:spPr>
          <a:xfrm>
            <a:off x="7101583" y="1155534"/>
            <a:ext cx="2154546" cy="2154546"/>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30" name="TextBox 29">
            <a:extLst>
              <a:ext uri="{FF2B5EF4-FFF2-40B4-BE49-F238E27FC236}">
                <a16:creationId xmlns:a16="http://schemas.microsoft.com/office/drawing/2014/main" id="{CC0F3C6B-389D-79D3-6BA8-9FA5930F55F2}"/>
              </a:ext>
            </a:extLst>
          </p:cNvPr>
          <p:cNvSpPr txBox="1"/>
          <p:nvPr/>
        </p:nvSpPr>
        <p:spPr>
          <a:xfrm>
            <a:off x="6235870" y="2424814"/>
            <a:ext cx="3881120" cy="584775"/>
          </a:xfrm>
          <a:prstGeom prst="rect">
            <a:avLst/>
          </a:prstGeom>
          <a:noFill/>
        </p:spPr>
        <p:txBody>
          <a:bodyPr wrap="square" rtlCol="0">
            <a:spAutoFit/>
          </a:bodyPr>
          <a:lstStyle/>
          <a:p>
            <a:pPr algn="ctr"/>
            <a:r>
              <a:rPr lang="en-GB" sz="3200" b="1" dirty="0">
                <a:solidFill>
                  <a:schemeClr val="bg1"/>
                </a:solidFill>
                <a:effectLst>
                  <a:outerShdw blurRad="38100" dist="38100" dir="2700000" algn="tl">
                    <a:srgbClr val="000000">
                      <a:alpha val="43137"/>
                    </a:srgbClr>
                  </a:outerShdw>
                </a:effectLst>
              </a:rPr>
              <a:t>haring</a:t>
            </a:r>
            <a:endParaRPr lang="LID4096" sz="3200" b="1" dirty="0">
              <a:solidFill>
                <a:schemeClr val="bg1"/>
              </a:solidFill>
              <a:effectLst>
                <a:outerShdw blurRad="38100" dist="38100" dir="2700000" algn="tl">
                  <a:srgbClr val="000000">
                    <a:alpha val="43137"/>
                  </a:srgbClr>
                </a:outerShdw>
              </a:effectLst>
            </a:endParaRPr>
          </a:p>
        </p:txBody>
      </p:sp>
      <p:sp>
        <p:nvSpPr>
          <p:cNvPr id="33" name="Oval 32">
            <a:extLst>
              <a:ext uri="{FF2B5EF4-FFF2-40B4-BE49-F238E27FC236}">
                <a16:creationId xmlns:a16="http://schemas.microsoft.com/office/drawing/2014/main" id="{D3BB20A0-98C7-0060-D3B5-A969C9B52352}"/>
              </a:ext>
            </a:extLst>
          </p:cNvPr>
          <p:cNvSpPr/>
          <p:nvPr/>
        </p:nvSpPr>
        <p:spPr>
          <a:xfrm>
            <a:off x="9683865" y="1155534"/>
            <a:ext cx="2154546" cy="2154546"/>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34" name="TextBox 33">
            <a:extLst>
              <a:ext uri="{FF2B5EF4-FFF2-40B4-BE49-F238E27FC236}">
                <a16:creationId xmlns:a16="http://schemas.microsoft.com/office/drawing/2014/main" id="{22F4EC87-1811-D0E0-6D00-BFE52BC4D476}"/>
              </a:ext>
            </a:extLst>
          </p:cNvPr>
          <p:cNvSpPr txBox="1"/>
          <p:nvPr/>
        </p:nvSpPr>
        <p:spPr>
          <a:xfrm>
            <a:off x="8818152" y="2424814"/>
            <a:ext cx="3881120" cy="584775"/>
          </a:xfrm>
          <a:prstGeom prst="rect">
            <a:avLst/>
          </a:prstGeom>
          <a:noFill/>
        </p:spPr>
        <p:txBody>
          <a:bodyPr wrap="square" rtlCol="0">
            <a:spAutoFit/>
          </a:bodyPr>
          <a:lstStyle/>
          <a:p>
            <a:pPr algn="ctr"/>
            <a:r>
              <a:rPr lang="en-GB" sz="3200" b="1" dirty="0" err="1">
                <a:solidFill>
                  <a:schemeClr val="bg1"/>
                </a:solidFill>
                <a:effectLst>
                  <a:outerShdw blurRad="38100" dist="38100" dir="2700000" algn="tl">
                    <a:srgbClr val="000000">
                      <a:alpha val="43137"/>
                    </a:srgbClr>
                  </a:outerShdw>
                </a:effectLst>
              </a:rPr>
              <a:t>makreel</a:t>
            </a:r>
            <a:endParaRPr lang="LID4096" sz="3200" b="1" dirty="0">
              <a:solidFill>
                <a:schemeClr val="bg1"/>
              </a:solidFill>
              <a:effectLst>
                <a:outerShdw blurRad="38100" dist="38100" dir="2700000" algn="tl">
                  <a:srgbClr val="000000">
                    <a:alpha val="43137"/>
                  </a:srgbClr>
                </a:outerShdw>
              </a:effectLst>
            </a:endParaRPr>
          </a:p>
        </p:txBody>
      </p:sp>
      <p:sp>
        <p:nvSpPr>
          <p:cNvPr id="35" name="TextBox 34">
            <a:extLst>
              <a:ext uri="{FF2B5EF4-FFF2-40B4-BE49-F238E27FC236}">
                <a16:creationId xmlns:a16="http://schemas.microsoft.com/office/drawing/2014/main" id="{B7A2403C-46E9-5F42-1C02-7B3A3920C5EB}"/>
              </a:ext>
            </a:extLst>
          </p:cNvPr>
          <p:cNvSpPr txBox="1"/>
          <p:nvPr/>
        </p:nvSpPr>
        <p:spPr>
          <a:xfrm>
            <a:off x="6466117" y="4102679"/>
            <a:ext cx="5821707" cy="461665"/>
          </a:xfrm>
          <a:prstGeom prst="rect">
            <a:avLst/>
          </a:prstGeom>
          <a:noFill/>
        </p:spPr>
        <p:txBody>
          <a:bodyPr wrap="square" rtlCol="0">
            <a:spAutoFit/>
          </a:bodyPr>
          <a:lstStyle/>
          <a:p>
            <a:pPr algn="ctr"/>
            <a:r>
              <a:rPr lang="en-GB" sz="2400" b="1" dirty="0" err="1">
                <a:solidFill>
                  <a:schemeClr val="bg1"/>
                </a:solidFill>
                <a:effectLst>
                  <a:outerShdw blurRad="38100" dist="38100" dir="2700000" algn="tl">
                    <a:srgbClr val="000000">
                      <a:alpha val="43137"/>
                    </a:srgbClr>
                  </a:outerShdw>
                </a:effectLst>
              </a:rPr>
              <a:t>Ook</a:t>
            </a:r>
            <a:r>
              <a:rPr lang="en-GB" sz="2400" b="1" dirty="0">
                <a:solidFill>
                  <a:schemeClr val="bg1"/>
                </a:solidFill>
                <a:effectLst>
                  <a:outerShdw blurRad="38100" dist="38100" dir="2700000" algn="tl">
                    <a:srgbClr val="000000">
                      <a:alpha val="43137"/>
                    </a:srgbClr>
                  </a:outerShdw>
                </a:effectLst>
              </a:rPr>
              <a:t> in de Noordzee, maar </a:t>
            </a:r>
            <a:r>
              <a:rPr lang="en-GB" sz="2400" b="1" dirty="0" err="1">
                <a:solidFill>
                  <a:schemeClr val="bg1"/>
                </a:solidFill>
                <a:effectLst>
                  <a:outerShdw blurRad="38100" dist="38100" dir="2700000" algn="tl">
                    <a:srgbClr val="000000">
                      <a:alpha val="43137"/>
                    </a:srgbClr>
                  </a:outerShdw>
                </a:effectLst>
              </a:rPr>
              <a:t>zeldzaam</a:t>
            </a:r>
            <a:r>
              <a:rPr lang="en-GB" sz="2400" b="1" dirty="0">
                <a:solidFill>
                  <a:schemeClr val="bg1"/>
                </a:solidFill>
                <a:effectLst>
                  <a:outerShdw blurRad="38100" dist="38100" dir="2700000" algn="tl">
                    <a:srgbClr val="000000">
                      <a:alpha val="43137"/>
                    </a:srgbClr>
                  </a:outerShdw>
                </a:effectLst>
              </a:rPr>
              <a:t> </a:t>
            </a:r>
            <a:r>
              <a:rPr lang="en-GB" sz="2400" b="1" dirty="0" err="1">
                <a:solidFill>
                  <a:schemeClr val="bg1"/>
                </a:solidFill>
                <a:effectLst>
                  <a:outerShdw blurRad="38100" dist="38100" dir="2700000" algn="tl">
                    <a:srgbClr val="000000">
                      <a:alpha val="43137"/>
                    </a:srgbClr>
                  </a:outerShdw>
                </a:effectLst>
              </a:rPr>
              <a:t>bij</a:t>
            </a:r>
            <a:r>
              <a:rPr lang="en-GB" sz="2400" b="1" dirty="0">
                <a:solidFill>
                  <a:schemeClr val="bg1"/>
                </a:solidFill>
                <a:effectLst>
                  <a:outerShdw blurRad="38100" dist="38100" dir="2700000" algn="tl">
                    <a:srgbClr val="000000">
                      <a:alpha val="43137"/>
                    </a:srgbClr>
                  </a:outerShdw>
                </a:effectLst>
              </a:rPr>
              <a:t> </a:t>
            </a:r>
            <a:r>
              <a:rPr lang="en-GB" sz="2400" b="1" dirty="0" err="1">
                <a:solidFill>
                  <a:schemeClr val="bg1"/>
                </a:solidFill>
                <a:effectLst>
                  <a:outerShdw blurRad="38100" dist="38100" dir="2700000" algn="tl">
                    <a:srgbClr val="000000">
                      <a:alpha val="43137"/>
                    </a:srgbClr>
                  </a:outerShdw>
                </a:effectLst>
              </a:rPr>
              <a:t>ons</a:t>
            </a:r>
            <a:r>
              <a:rPr lang="en-GB" sz="2400" b="1" dirty="0">
                <a:solidFill>
                  <a:schemeClr val="bg1"/>
                </a:solidFill>
                <a:effectLst>
                  <a:outerShdw blurRad="38100" dist="38100" dir="2700000" algn="tl">
                    <a:srgbClr val="000000">
                      <a:alpha val="43137"/>
                    </a:srgbClr>
                  </a:outerShdw>
                </a:effectLst>
              </a:rPr>
              <a:t>:</a:t>
            </a:r>
            <a:endParaRPr lang="LID4096" sz="2400" b="1" dirty="0">
              <a:solidFill>
                <a:schemeClr val="bg1"/>
              </a:solidFill>
              <a:effectLst>
                <a:outerShdw blurRad="38100" dist="38100" dir="2700000" algn="tl">
                  <a:srgbClr val="000000">
                    <a:alpha val="43137"/>
                  </a:srgbClr>
                </a:outerShdw>
              </a:effectLst>
            </a:endParaRPr>
          </a:p>
        </p:txBody>
      </p:sp>
      <p:sp>
        <p:nvSpPr>
          <p:cNvPr id="37" name="Oval 36">
            <a:extLst>
              <a:ext uri="{FF2B5EF4-FFF2-40B4-BE49-F238E27FC236}">
                <a16:creationId xmlns:a16="http://schemas.microsoft.com/office/drawing/2014/main" id="{24C9DEFC-367B-14F0-D26F-860FF6745B90}"/>
              </a:ext>
            </a:extLst>
          </p:cNvPr>
          <p:cNvSpPr/>
          <p:nvPr/>
        </p:nvSpPr>
        <p:spPr>
          <a:xfrm>
            <a:off x="7204943" y="4579360"/>
            <a:ext cx="1942974" cy="1942974"/>
          </a:xfrm>
          <a:prstGeom prst="ellipse">
            <a:avLst/>
          </a:prstGeom>
          <a:blipFill dpi="0" rotWithShape="1">
            <a:blip r:embed="rId9">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39" name="TextBox 38">
            <a:extLst>
              <a:ext uri="{FF2B5EF4-FFF2-40B4-BE49-F238E27FC236}">
                <a16:creationId xmlns:a16="http://schemas.microsoft.com/office/drawing/2014/main" id="{DE79BBDA-B0F8-7F4D-5C0B-E3B3945E17E4}"/>
              </a:ext>
            </a:extLst>
          </p:cNvPr>
          <p:cNvSpPr txBox="1"/>
          <p:nvPr/>
        </p:nvSpPr>
        <p:spPr>
          <a:xfrm>
            <a:off x="6235870" y="5812247"/>
            <a:ext cx="3881120" cy="461665"/>
          </a:xfrm>
          <a:prstGeom prst="rect">
            <a:avLst/>
          </a:prstGeom>
          <a:noFill/>
        </p:spPr>
        <p:txBody>
          <a:bodyPr wrap="square" rtlCol="0">
            <a:spAutoFit/>
          </a:bodyPr>
          <a:lstStyle/>
          <a:p>
            <a:pPr algn="ctr"/>
            <a:r>
              <a:rPr lang="en-GB" sz="2400" b="1" dirty="0" err="1">
                <a:solidFill>
                  <a:schemeClr val="bg1"/>
                </a:solidFill>
                <a:effectLst>
                  <a:outerShdw blurRad="38100" dist="38100" dir="2700000" algn="tl">
                    <a:srgbClr val="000000">
                      <a:alpha val="43137"/>
                    </a:srgbClr>
                  </a:outerShdw>
                </a:effectLst>
              </a:rPr>
              <a:t>bultrug</a:t>
            </a:r>
            <a:endParaRPr lang="LID4096" sz="2400" b="1" dirty="0">
              <a:solidFill>
                <a:schemeClr val="bg1"/>
              </a:solidFill>
              <a:effectLst>
                <a:outerShdw blurRad="38100" dist="38100" dir="2700000" algn="tl">
                  <a:srgbClr val="000000">
                    <a:alpha val="43137"/>
                  </a:srgbClr>
                </a:outerShdw>
              </a:effectLst>
            </a:endParaRPr>
          </a:p>
        </p:txBody>
      </p:sp>
      <p:sp>
        <p:nvSpPr>
          <p:cNvPr id="40" name="Oval 39">
            <a:extLst>
              <a:ext uri="{FF2B5EF4-FFF2-40B4-BE49-F238E27FC236}">
                <a16:creationId xmlns:a16="http://schemas.microsoft.com/office/drawing/2014/main" id="{1C1123EA-3C25-8440-0A37-FD1DC922DC90}"/>
              </a:ext>
            </a:extLst>
          </p:cNvPr>
          <p:cNvSpPr/>
          <p:nvPr/>
        </p:nvSpPr>
        <p:spPr>
          <a:xfrm>
            <a:off x="9543892" y="4564344"/>
            <a:ext cx="1942974" cy="1942974"/>
          </a:xfrm>
          <a:prstGeom prst="ellipse">
            <a:avLst/>
          </a:prstGeom>
          <a:blipFill dpi="0" rotWithShape="1">
            <a:blip r:embed="rId10" cstate="hqprint">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41" name="TextBox 40">
            <a:extLst>
              <a:ext uri="{FF2B5EF4-FFF2-40B4-BE49-F238E27FC236}">
                <a16:creationId xmlns:a16="http://schemas.microsoft.com/office/drawing/2014/main" id="{2F401009-470D-2B6A-7F18-0BFC1E06B9AF}"/>
              </a:ext>
            </a:extLst>
          </p:cNvPr>
          <p:cNvSpPr txBox="1"/>
          <p:nvPr/>
        </p:nvSpPr>
        <p:spPr>
          <a:xfrm>
            <a:off x="8574819" y="5797231"/>
            <a:ext cx="3881120" cy="461665"/>
          </a:xfrm>
          <a:prstGeom prst="rect">
            <a:avLst/>
          </a:prstGeom>
          <a:noFill/>
        </p:spPr>
        <p:txBody>
          <a:bodyPr wrap="square" rtlCol="0">
            <a:spAutoFit/>
          </a:bodyPr>
          <a:lstStyle/>
          <a:p>
            <a:pPr algn="ctr"/>
            <a:r>
              <a:rPr lang="en-GB" sz="2400" b="1" dirty="0" err="1">
                <a:solidFill>
                  <a:schemeClr val="bg1"/>
                </a:solidFill>
                <a:effectLst>
                  <a:outerShdw blurRad="38100" dist="38100" dir="2700000" algn="tl">
                    <a:srgbClr val="000000">
                      <a:alpha val="43137"/>
                    </a:srgbClr>
                  </a:outerShdw>
                </a:effectLst>
              </a:rPr>
              <a:t>reuzenhaai</a:t>
            </a:r>
            <a:endParaRPr lang="LID4096"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148931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squid eating a fish&#10;&#10;Description automatically generated">
            <a:extLst>
              <a:ext uri="{FF2B5EF4-FFF2-40B4-BE49-F238E27FC236}">
                <a16:creationId xmlns:a16="http://schemas.microsoft.com/office/drawing/2014/main" id="{266A0E45-D8D8-E5AD-0BE3-BD6F3FEC4D6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val="0"/>
              </a:ext>
            </a:extLst>
          </a:blip>
          <a:srcRect l="38292" r="37082"/>
          <a:stretch/>
        </p:blipFill>
        <p:spPr>
          <a:xfrm>
            <a:off x="9317893" y="2152"/>
            <a:ext cx="2874108" cy="6875145"/>
          </a:xfrm>
          <a:prstGeom prst="rect">
            <a:avLst/>
          </a:prstGeom>
        </p:spPr>
      </p:pic>
      <p:pic>
        <p:nvPicPr>
          <p:cNvPr id="14" name="Picture 13" descr="A group of birds on a beach&#10;&#10;Description automatically generated">
            <a:extLst>
              <a:ext uri="{FF2B5EF4-FFF2-40B4-BE49-F238E27FC236}">
                <a16:creationId xmlns:a16="http://schemas.microsoft.com/office/drawing/2014/main" id="{D95B4140-1CFF-90D4-49CB-D7FEDA0380BB}"/>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100000"/>
                    </a14:imgEffect>
                  </a14:imgLayer>
                </a14:imgProps>
              </a:ext>
              <a:ext uri="{28A0092B-C50C-407E-A947-70E740481C1C}">
                <a14:useLocalDpi xmlns:a14="http://schemas.microsoft.com/office/drawing/2010/main" val="0"/>
              </a:ext>
            </a:extLst>
          </a:blip>
          <a:srcRect l="13143" r="39273"/>
          <a:stretch/>
        </p:blipFill>
        <p:spPr>
          <a:xfrm>
            <a:off x="4966868" y="0"/>
            <a:ext cx="4351024" cy="6858000"/>
          </a:xfrm>
          <a:prstGeom prst="rect">
            <a:avLst/>
          </a:prstGeom>
        </p:spPr>
      </p:pic>
      <p:pic>
        <p:nvPicPr>
          <p:cNvPr id="12" name="Picture 11" descr="A group of fish swimming in water&#10;&#10;Description automatically generated">
            <a:extLst>
              <a:ext uri="{FF2B5EF4-FFF2-40B4-BE49-F238E27FC236}">
                <a16:creationId xmlns:a16="http://schemas.microsoft.com/office/drawing/2014/main" id="{D06A14B3-6B4F-D1DD-7DCA-D6FCD50C5EA3}"/>
              </a:ext>
            </a:extLst>
          </p:cNvPr>
          <p:cNvPicPr>
            <a:picLocks noChangeAspect="1"/>
          </p:cNvPicPr>
          <p:nvPr/>
        </p:nvPicPr>
        <p:blipFill rotWithShape="1">
          <a:blip r:embed="rId7">
            <a:alphaModFix/>
            <a:extLst>
              <a:ext uri="{BEBA8EAE-BF5A-486C-A8C5-ECC9F3942E4B}">
                <a14:imgProps xmlns:a14="http://schemas.microsoft.com/office/drawing/2010/main">
                  <a14:imgLayer r:embed="rId8">
                    <a14:imgEffect>
                      <a14:sharpenSoften amount="-100000"/>
                    </a14:imgEffect>
                  </a14:imgLayer>
                </a14:imgProps>
              </a:ext>
              <a:ext uri="{28A0092B-C50C-407E-A947-70E740481C1C}">
                <a14:useLocalDpi xmlns:a14="http://schemas.microsoft.com/office/drawing/2010/main" val="0"/>
              </a:ext>
            </a:extLst>
          </a:blip>
          <a:srcRect r="45842"/>
          <a:stretch/>
        </p:blipFill>
        <p:spPr>
          <a:xfrm>
            <a:off x="11645" y="0"/>
            <a:ext cx="4952241" cy="6858000"/>
          </a:xfrm>
          <a:prstGeom prst="rect">
            <a:avLst/>
          </a:prstGeom>
        </p:spPr>
      </p:pic>
      <p:sp>
        <p:nvSpPr>
          <p:cNvPr id="5" name="Title 1">
            <a:extLst>
              <a:ext uri="{FF2B5EF4-FFF2-40B4-BE49-F238E27FC236}">
                <a16:creationId xmlns:a16="http://schemas.microsoft.com/office/drawing/2014/main" id="{062F7544-3BF3-2348-CD8A-AF539C8882B8}"/>
              </a:ext>
            </a:extLst>
          </p:cNvPr>
          <p:cNvSpPr>
            <a:spLocks noGrp="1"/>
          </p:cNvSpPr>
          <p:nvPr>
            <p:ph type="title"/>
          </p:nvPr>
        </p:nvSpPr>
        <p:spPr>
          <a:xfrm>
            <a:off x="1154308" y="0"/>
            <a:ext cx="8294492" cy="922841"/>
          </a:xfrm>
          <a:noFill/>
        </p:spPr>
        <p:txBody>
          <a:bodyPr vert="horz" lIns="91440" tIns="45720" rIns="91440" bIns="45720" rtlCol="0" anchor="b">
            <a:normAutofit/>
          </a:bodyPr>
          <a:lstStyle/>
          <a:p>
            <a:r>
              <a:rPr lang="en-US" sz="4800" b="1" dirty="0" err="1">
                <a:solidFill>
                  <a:schemeClr val="bg1"/>
                </a:solidFill>
                <a:effectLst>
                  <a:outerShdw blurRad="38100" dist="38100" dir="2700000" algn="tl">
                    <a:srgbClr val="000000">
                      <a:alpha val="43137"/>
                    </a:srgbClr>
                  </a:outerShdw>
                </a:effectLst>
              </a:rPr>
              <a:t>Roofdieren</a:t>
            </a:r>
            <a:endParaRPr lang="en-US" sz="4800" b="1" dirty="0">
              <a:solidFill>
                <a:schemeClr val="bg1"/>
              </a:solidFill>
              <a:effectLst>
                <a:outerShdw blurRad="38100" dist="38100" dir="2700000" algn="tl">
                  <a:srgbClr val="000000">
                    <a:alpha val="43137"/>
                  </a:srgbClr>
                </a:outerShdw>
              </a:effectLst>
            </a:endParaRPr>
          </a:p>
        </p:txBody>
      </p:sp>
      <p:pic>
        <p:nvPicPr>
          <p:cNvPr id="6" name="Afbeelding 3" descr="Afbeelding 3">
            <a:extLst>
              <a:ext uri="{FF2B5EF4-FFF2-40B4-BE49-F238E27FC236}">
                <a16:creationId xmlns:a16="http://schemas.microsoft.com/office/drawing/2014/main" id="{4949F659-985A-40F4-EC7D-FAB4AE3B3066}"/>
              </a:ext>
            </a:extLst>
          </p:cNvPr>
          <p:cNvPicPr>
            <a:picLocks noChangeAspect="1"/>
          </p:cNvPicPr>
          <p:nvPr/>
        </p:nvPicPr>
        <p:blipFill>
          <a:blip r:embed="rId9"/>
          <a:stretch>
            <a:fillRect/>
          </a:stretch>
        </p:blipFill>
        <p:spPr>
          <a:xfrm>
            <a:off x="86601" y="120384"/>
            <a:ext cx="1067707" cy="682071"/>
          </a:xfrm>
          <a:prstGeom prst="rect">
            <a:avLst/>
          </a:prstGeom>
          <a:ln w="12700">
            <a:miter lim="400000"/>
          </a:ln>
        </p:spPr>
      </p:pic>
      <p:sp>
        <p:nvSpPr>
          <p:cNvPr id="7" name="TextBox 6">
            <a:extLst>
              <a:ext uri="{FF2B5EF4-FFF2-40B4-BE49-F238E27FC236}">
                <a16:creationId xmlns:a16="http://schemas.microsoft.com/office/drawing/2014/main" id="{296FE9F1-F07E-2752-3819-60CDACA0FC79}"/>
              </a:ext>
            </a:extLst>
          </p:cNvPr>
          <p:cNvSpPr txBox="1"/>
          <p:nvPr/>
        </p:nvSpPr>
        <p:spPr>
          <a:xfrm>
            <a:off x="411044" y="1001824"/>
            <a:ext cx="3838628" cy="584775"/>
          </a:xfrm>
          <a:prstGeom prst="rect">
            <a:avLst/>
          </a:prstGeom>
          <a:noFill/>
        </p:spPr>
        <p:txBody>
          <a:bodyPr wrap="square" rtlCol="0">
            <a:spAutoFit/>
          </a:bodyPr>
          <a:lstStyle/>
          <a:p>
            <a:pPr algn="ctr"/>
            <a:r>
              <a:rPr lang="en-GB" sz="3200" b="1" dirty="0">
                <a:solidFill>
                  <a:schemeClr val="bg1"/>
                </a:solidFill>
                <a:effectLst>
                  <a:outerShdw blurRad="38100" dist="38100" dir="2700000" algn="tl">
                    <a:srgbClr val="000000">
                      <a:alpha val="43137"/>
                    </a:srgbClr>
                  </a:outerShdw>
                </a:effectLst>
              </a:rPr>
              <a:t>ROOFVISSEN</a:t>
            </a:r>
            <a:endParaRPr lang="LID4096" sz="3200" b="1" dirty="0">
              <a:solidFill>
                <a:schemeClr val="bg1"/>
              </a:solidFill>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13467D5D-25D5-D74D-B75F-77B4B1FB071E}"/>
              </a:ext>
            </a:extLst>
          </p:cNvPr>
          <p:cNvSpPr txBox="1"/>
          <p:nvPr/>
        </p:nvSpPr>
        <p:spPr>
          <a:xfrm>
            <a:off x="5223066" y="1012453"/>
            <a:ext cx="3838628" cy="584775"/>
          </a:xfrm>
          <a:prstGeom prst="rect">
            <a:avLst/>
          </a:prstGeom>
          <a:noFill/>
        </p:spPr>
        <p:txBody>
          <a:bodyPr wrap="square" rtlCol="0">
            <a:spAutoFit/>
          </a:bodyPr>
          <a:lstStyle/>
          <a:p>
            <a:pPr algn="ctr"/>
            <a:r>
              <a:rPr lang="en-GB" sz="3200" b="1" dirty="0">
                <a:solidFill>
                  <a:schemeClr val="bg1"/>
                </a:solidFill>
                <a:effectLst>
                  <a:outerShdw blurRad="38100" dist="38100" dir="2700000" algn="tl">
                    <a:srgbClr val="000000">
                      <a:alpha val="43137"/>
                    </a:srgbClr>
                  </a:outerShdw>
                </a:effectLst>
              </a:rPr>
              <a:t>ZEEVOGELS</a:t>
            </a:r>
            <a:endParaRPr lang="LID4096" sz="3200" b="1" dirty="0">
              <a:solidFill>
                <a:schemeClr val="bg1"/>
              </a:solidFill>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0C776BE7-46EC-8618-A6EC-30E8351EE65D}"/>
              </a:ext>
            </a:extLst>
          </p:cNvPr>
          <p:cNvSpPr txBox="1"/>
          <p:nvPr/>
        </p:nvSpPr>
        <p:spPr>
          <a:xfrm>
            <a:off x="8866185" y="1012452"/>
            <a:ext cx="3838628" cy="584775"/>
          </a:xfrm>
          <a:prstGeom prst="rect">
            <a:avLst/>
          </a:prstGeom>
          <a:noFill/>
        </p:spPr>
        <p:txBody>
          <a:bodyPr wrap="square" rtlCol="0">
            <a:spAutoFit/>
          </a:bodyPr>
          <a:lstStyle/>
          <a:p>
            <a:pPr algn="ctr"/>
            <a:r>
              <a:rPr lang="en-GB" sz="3200" b="1" dirty="0">
                <a:solidFill>
                  <a:schemeClr val="bg1"/>
                </a:solidFill>
                <a:effectLst>
                  <a:outerShdw blurRad="38100" dist="38100" dir="2700000" algn="tl">
                    <a:srgbClr val="000000">
                      <a:alpha val="43137"/>
                    </a:srgbClr>
                  </a:outerShdw>
                </a:effectLst>
              </a:rPr>
              <a:t>INKTVISSEN</a:t>
            </a:r>
            <a:endParaRPr lang="LID4096" sz="3200" b="1" dirty="0">
              <a:solidFill>
                <a:schemeClr val="bg1"/>
              </a:solidFill>
              <a:effectLst>
                <a:outerShdw blurRad="38100" dist="38100" dir="2700000" algn="tl">
                  <a:srgbClr val="000000">
                    <a:alpha val="43137"/>
                  </a:srgbClr>
                </a:outerShdw>
              </a:effectLst>
            </a:endParaRPr>
          </a:p>
        </p:txBody>
      </p:sp>
      <p:sp>
        <p:nvSpPr>
          <p:cNvPr id="2" name="Oval 1">
            <a:extLst>
              <a:ext uri="{FF2B5EF4-FFF2-40B4-BE49-F238E27FC236}">
                <a16:creationId xmlns:a16="http://schemas.microsoft.com/office/drawing/2014/main" id="{FA1907A2-2600-E80C-87A1-813B0D8D9E60}"/>
              </a:ext>
            </a:extLst>
          </p:cNvPr>
          <p:cNvSpPr/>
          <p:nvPr/>
        </p:nvSpPr>
        <p:spPr>
          <a:xfrm>
            <a:off x="72482" y="1598162"/>
            <a:ext cx="2154546" cy="2154546"/>
          </a:xfrm>
          <a:prstGeom prst="ellipse">
            <a:avLst/>
          </a:prstGeom>
          <a:blipFill dpi="0" rotWithShape="1">
            <a:blip r:embed="rId10">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3" name="TextBox 2">
            <a:extLst>
              <a:ext uri="{FF2B5EF4-FFF2-40B4-BE49-F238E27FC236}">
                <a16:creationId xmlns:a16="http://schemas.microsoft.com/office/drawing/2014/main" id="{18FE35E5-917E-3BDD-CE75-20B7EA92E70E}"/>
              </a:ext>
            </a:extLst>
          </p:cNvPr>
          <p:cNvSpPr txBox="1"/>
          <p:nvPr/>
        </p:nvSpPr>
        <p:spPr>
          <a:xfrm>
            <a:off x="-768503" y="1994853"/>
            <a:ext cx="3881120" cy="584775"/>
          </a:xfrm>
          <a:prstGeom prst="rect">
            <a:avLst/>
          </a:prstGeom>
          <a:noFill/>
        </p:spPr>
        <p:txBody>
          <a:bodyPr wrap="square" rtlCol="0">
            <a:spAutoFit/>
          </a:bodyPr>
          <a:lstStyle/>
          <a:p>
            <a:pPr algn="ctr"/>
            <a:r>
              <a:rPr lang="en-GB" sz="3200" b="1" dirty="0" err="1">
                <a:solidFill>
                  <a:schemeClr val="bg1"/>
                </a:solidFill>
                <a:effectLst>
                  <a:outerShdw blurRad="38100" dist="38100" dir="2700000" algn="tl">
                    <a:srgbClr val="000000">
                      <a:alpha val="43137"/>
                    </a:srgbClr>
                  </a:outerShdw>
                </a:effectLst>
              </a:rPr>
              <a:t>kabeljauw</a:t>
            </a:r>
            <a:endParaRPr lang="LID4096" sz="3200" b="1" dirty="0">
              <a:solidFill>
                <a:schemeClr val="bg1"/>
              </a:solidFill>
              <a:effectLst>
                <a:outerShdw blurRad="38100" dist="38100" dir="2700000" algn="tl">
                  <a:srgbClr val="000000">
                    <a:alpha val="43137"/>
                  </a:srgbClr>
                </a:outerShdw>
              </a:effectLst>
            </a:endParaRPr>
          </a:p>
        </p:txBody>
      </p:sp>
      <p:sp>
        <p:nvSpPr>
          <p:cNvPr id="4" name="Oval 3">
            <a:extLst>
              <a:ext uri="{FF2B5EF4-FFF2-40B4-BE49-F238E27FC236}">
                <a16:creationId xmlns:a16="http://schemas.microsoft.com/office/drawing/2014/main" id="{A69C941C-3F2A-CC45-6748-62F361B65AFB}"/>
              </a:ext>
            </a:extLst>
          </p:cNvPr>
          <p:cNvSpPr/>
          <p:nvPr/>
        </p:nvSpPr>
        <p:spPr>
          <a:xfrm>
            <a:off x="2475618" y="2809499"/>
            <a:ext cx="2154546" cy="2154546"/>
          </a:xfrm>
          <a:prstGeom prst="ellipse">
            <a:avLst/>
          </a:prstGeom>
          <a:blipFill dpi="0" rotWithShape="1">
            <a:blip r:embed="rId11">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10" name="TextBox 9">
            <a:extLst>
              <a:ext uri="{FF2B5EF4-FFF2-40B4-BE49-F238E27FC236}">
                <a16:creationId xmlns:a16="http://schemas.microsoft.com/office/drawing/2014/main" id="{EE601A56-2D38-7F06-8BC4-CE4E98829018}"/>
              </a:ext>
            </a:extLst>
          </p:cNvPr>
          <p:cNvSpPr txBox="1"/>
          <p:nvPr/>
        </p:nvSpPr>
        <p:spPr>
          <a:xfrm>
            <a:off x="1634633" y="3204091"/>
            <a:ext cx="3881120" cy="584775"/>
          </a:xfrm>
          <a:prstGeom prst="rect">
            <a:avLst/>
          </a:prstGeom>
          <a:noFill/>
        </p:spPr>
        <p:txBody>
          <a:bodyPr wrap="square" rtlCol="0">
            <a:spAutoFit/>
          </a:bodyPr>
          <a:lstStyle/>
          <a:p>
            <a:pPr algn="ctr"/>
            <a:r>
              <a:rPr lang="en-GB" sz="3200" b="1" dirty="0" err="1">
                <a:solidFill>
                  <a:schemeClr val="bg1"/>
                </a:solidFill>
                <a:effectLst>
                  <a:outerShdw blurRad="38100" dist="38100" dir="2700000" algn="tl">
                    <a:srgbClr val="000000">
                      <a:alpha val="43137"/>
                    </a:srgbClr>
                  </a:outerShdw>
                </a:effectLst>
              </a:rPr>
              <a:t>zalm</a:t>
            </a:r>
            <a:endParaRPr lang="LID4096" sz="3200" b="1" dirty="0">
              <a:solidFill>
                <a:schemeClr val="bg1"/>
              </a:solidFill>
              <a:effectLst>
                <a:outerShdw blurRad="38100" dist="38100" dir="2700000" algn="tl">
                  <a:srgbClr val="000000">
                    <a:alpha val="43137"/>
                  </a:srgbClr>
                </a:outerShdw>
              </a:effectLst>
            </a:endParaRPr>
          </a:p>
        </p:txBody>
      </p:sp>
      <p:sp>
        <p:nvSpPr>
          <p:cNvPr id="15" name="Oval 14">
            <a:extLst>
              <a:ext uri="{FF2B5EF4-FFF2-40B4-BE49-F238E27FC236}">
                <a16:creationId xmlns:a16="http://schemas.microsoft.com/office/drawing/2014/main" id="{08A80252-4390-25C3-696F-64BD6C8FFB26}"/>
              </a:ext>
            </a:extLst>
          </p:cNvPr>
          <p:cNvSpPr/>
          <p:nvPr/>
        </p:nvSpPr>
        <p:spPr>
          <a:xfrm>
            <a:off x="348441" y="4474362"/>
            <a:ext cx="2154546" cy="2154546"/>
          </a:xfrm>
          <a:prstGeom prst="ellipse">
            <a:avLst/>
          </a:prstGeom>
          <a:blipFill dpi="0" rotWithShape="1">
            <a:blip r:embed="rId12">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16" name="TextBox 15">
            <a:extLst>
              <a:ext uri="{FF2B5EF4-FFF2-40B4-BE49-F238E27FC236}">
                <a16:creationId xmlns:a16="http://schemas.microsoft.com/office/drawing/2014/main" id="{3562E13A-9B60-66DE-5285-93E11F3A9BF4}"/>
              </a:ext>
            </a:extLst>
          </p:cNvPr>
          <p:cNvSpPr txBox="1"/>
          <p:nvPr/>
        </p:nvSpPr>
        <p:spPr>
          <a:xfrm>
            <a:off x="-514846" y="5582951"/>
            <a:ext cx="3881120" cy="584775"/>
          </a:xfrm>
          <a:prstGeom prst="rect">
            <a:avLst/>
          </a:prstGeom>
          <a:noFill/>
        </p:spPr>
        <p:txBody>
          <a:bodyPr wrap="square" rtlCol="0">
            <a:spAutoFit/>
          </a:bodyPr>
          <a:lstStyle/>
          <a:p>
            <a:pPr algn="ctr"/>
            <a:r>
              <a:rPr lang="en-GB" sz="3200" b="1" dirty="0" err="1">
                <a:solidFill>
                  <a:schemeClr val="bg1"/>
                </a:solidFill>
                <a:effectLst>
                  <a:outerShdw blurRad="38100" dist="38100" dir="2700000" algn="tl">
                    <a:srgbClr val="000000">
                      <a:alpha val="43137"/>
                    </a:srgbClr>
                  </a:outerShdw>
                </a:effectLst>
              </a:rPr>
              <a:t>doornhaai</a:t>
            </a:r>
            <a:endParaRPr lang="LID4096" sz="3200" b="1" dirty="0">
              <a:solidFill>
                <a:schemeClr val="bg1"/>
              </a:solidFill>
              <a:effectLst>
                <a:outerShdw blurRad="38100" dist="38100" dir="2700000" algn="tl">
                  <a:srgbClr val="000000">
                    <a:alpha val="43137"/>
                  </a:srgbClr>
                </a:outerShdw>
              </a:effectLst>
            </a:endParaRPr>
          </a:p>
        </p:txBody>
      </p:sp>
      <p:sp>
        <p:nvSpPr>
          <p:cNvPr id="19" name="Oval 18">
            <a:extLst>
              <a:ext uri="{FF2B5EF4-FFF2-40B4-BE49-F238E27FC236}">
                <a16:creationId xmlns:a16="http://schemas.microsoft.com/office/drawing/2014/main" id="{BA2EFA0E-1430-3CF9-7C0E-C3C961B3F697}"/>
              </a:ext>
            </a:extLst>
          </p:cNvPr>
          <p:cNvSpPr/>
          <p:nvPr/>
        </p:nvSpPr>
        <p:spPr>
          <a:xfrm>
            <a:off x="5069576" y="1586599"/>
            <a:ext cx="2154546" cy="2154546"/>
          </a:xfrm>
          <a:prstGeom prst="ellipse">
            <a:avLst/>
          </a:prstGeom>
          <a:blipFill dpi="0" rotWithShape="1">
            <a:blip r:embed="rId13">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20" name="TextBox 19">
            <a:extLst>
              <a:ext uri="{FF2B5EF4-FFF2-40B4-BE49-F238E27FC236}">
                <a16:creationId xmlns:a16="http://schemas.microsoft.com/office/drawing/2014/main" id="{E611ECBC-3D48-3490-B7FE-2AA24C9FB07B}"/>
              </a:ext>
            </a:extLst>
          </p:cNvPr>
          <p:cNvSpPr txBox="1"/>
          <p:nvPr/>
        </p:nvSpPr>
        <p:spPr>
          <a:xfrm>
            <a:off x="4206289" y="2041324"/>
            <a:ext cx="3881120" cy="523220"/>
          </a:xfrm>
          <a:prstGeom prst="rect">
            <a:avLst/>
          </a:prstGeom>
          <a:noFill/>
        </p:spPr>
        <p:txBody>
          <a:bodyPr wrap="square" rtlCol="0">
            <a:spAutoFit/>
          </a:bodyPr>
          <a:lstStyle/>
          <a:p>
            <a:pPr algn="ctr"/>
            <a:r>
              <a:rPr lang="en-GB" sz="2800" b="1" dirty="0" err="1">
                <a:solidFill>
                  <a:schemeClr val="bg1"/>
                </a:solidFill>
                <a:effectLst>
                  <a:outerShdw blurRad="38100" dist="38100" dir="2700000" algn="tl">
                    <a:srgbClr val="000000">
                      <a:alpha val="43137"/>
                    </a:srgbClr>
                  </a:outerShdw>
                </a:effectLst>
              </a:rPr>
              <a:t>jan</a:t>
            </a:r>
            <a:r>
              <a:rPr lang="en-GB" sz="2800" b="1" dirty="0">
                <a:solidFill>
                  <a:schemeClr val="bg1"/>
                </a:solidFill>
                <a:effectLst>
                  <a:outerShdw blurRad="38100" dist="38100" dir="2700000" algn="tl">
                    <a:srgbClr val="000000">
                      <a:alpha val="43137"/>
                    </a:srgbClr>
                  </a:outerShdw>
                </a:effectLst>
              </a:rPr>
              <a:t>-van-gent</a:t>
            </a:r>
            <a:endParaRPr lang="LID4096" sz="2800" b="1" dirty="0">
              <a:solidFill>
                <a:schemeClr val="bg1"/>
              </a:solidFill>
              <a:effectLst>
                <a:outerShdw blurRad="38100" dist="38100" dir="2700000" algn="tl">
                  <a:srgbClr val="000000">
                    <a:alpha val="43137"/>
                  </a:srgbClr>
                </a:outerShdw>
              </a:effectLst>
            </a:endParaRPr>
          </a:p>
        </p:txBody>
      </p:sp>
      <p:sp>
        <p:nvSpPr>
          <p:cNvPr id="21" name="Oval 20">
            <a:extLst>
              <a:ext uri="{FF2B5EF4-FFF2-40B4-BE49-F238E27FC236}">
                <a16:creationId xmlns:a16="http://schemas.microsoft.com/office/drawing/2014/main" id="{7BF14B25-9C07-DC0C-8D83-FB84D968464B}"/>
              </a:ext>
            </a:extLst>
          </p:cNvPr>
          <p:cNvSpPr/>
          <p:nvPr/>
        </p:nvSpPr>
        <p:spPr>
          <a:xfrm>
            <a:off x="7040628" y="3261847"/>
            <a:ext cx="2154546" cy="2154546"/>
          </a:xfrm>
          <a:prstGeom prst="ellipse">
            <a:avLst/>
          </a:prstGeom>
          <a:blipFill dpi="0" rotWithShape="1">
            <a:blip r:embed="rId14">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22" name="TextBox 21">
            <a:extLst>
              <a:ext uri="{FF2B5EF4-FFF2-40B4-BE49-F238E27FC236}">
                <a16:creationId xmlns:a16="http://schemas.microsoft.com/office/drawing/2014/main" id="{75A6A878-E99B-E501-0AB8-E22498161BBB}"/>
              </a:ext>
            </a:extLst>
          </p:cNvPr>
          <p:cNvSpPr txBox="1"/>
          <p:nvPr/>
        </p:nvSpPr>
        <p:spPr>
          <a:xfrm>
            <a:off x="6177341" y="4709031"/>
            <a:ext cx="3881120" cy="523220"/>
          </a:xfrm>
          <a:prstGeom prst="rect">
            <a:avLst/>
          </a:prstGeom>
          <a:noFill/>
        </p:spPr>
        <p:txBody>
          <a:bodyPr wrap="square" rtlCol="0">
            <a:spAutoFit/>
          </a:bodyPr>
          <a:lstStyle/>
          <a:p>
            <a:pPr algn="ctr"/>
            <a:r>
              <a:rPr lang="en-GB" sz="2800" b="1" dirty="0" err="1">
                <a:solidFill>
                  <a:schemeClr val="bg1"/>
                </a:solidFill>
                <a:effectLst>
                  <a:outerShdw blurRad="38100" dist="38100" dir="2700000" algn="tl">
                    <a:srgbClr val="000000">
                      <a:alpha val="43137"/>
                    </a:srgbClr>
                  </a:outerShdw>
                </a:effectLst>
              </a:rPr>
              <a:t>zeekoet</a:t>
            </a:r>
            <a:endParaRPr lang="LID4096" sz="2800" b="1" dirty="0">
              <a:solidFill>
                <a:schemeClr val="bg1"/>
              </a:solidFill>
              <a:effectLst>
                <a:outerShdw blurRad="38100" dist="38100" dir="2700000" algn="tl">
                  <a:srgbClr val="000000">
                    <a:alpha val="43137"/>
                  </a:srgbClr>
                </a:outerShdw>
              </a:effectLst>
            </a:endParaRPr>
          </a:p>
        </p:txBody>
      </p:sp>
      <p:sp>
        <p:nvSpPr>
          <p:cNvPr id="25" name="Oval 24">
            <a:extLst>
              <a:ext uri="{FF2B5EF4-FFF2-40B4-BE49-F238E27FC236}">
                <a16:creationId xmlns:a16="http://schemas.microsoft.com/office/drawing/2014/main" id="{E6D001D2-A0AC-F9B1-C367-953DCD2695C6}"/>
              </a:ext>
            </a:extLst>
          </p:cNvPr>
          <p:cNvSpPr/>
          <p:nvPr/>
        </p:nvSpPr>
        <p:spPr>
          <a:xfrm>
            <a:off x="5031186" y="4677810"/>
            <a:ext cx="2154546" cy="2154546"/>
          </a:xfrm>
          <a:prstGeom prst="ellipse">
            <a:avLst/>
          </a:prstGeom>
          <a:blipFill dpi="0" rotWithShape="1">
            <a:blip r:embed="rId15">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26" name="TextBox 25">
            <a:extLst>
              <a:ext uri="{FF2B5EF4-FFF2-40B4-BE49-F238E27FC236}">
                <a16:creationId xmlns:a16="http://schemas.microsoft.com/office/drawing/2014/main" id="{12EFE593-9520-0ECA-448E-7E26BD246423}"/>
              </a:ext>
            </a:extLst>
          </p:cNvPr>
          <p:cNvSpPr txBox="1"/>
          <p:nvPr/>
        </p:nvSpPr>
        <p:spPr>
          <a:xfrm>
            <a:off x="4167899" y="5664945"/>
            <a:ext cx="3881120" cy="523220"/>
          </a:xfrm>
          <a:prstGeom prst="rect">
            <a:avLst/>
          </a:prstGeom>
          <a:noFill/>
        </p:spPr>
        <p:txBody>
          <a:bodyPr wrap="square" rtlCol="0">
            <a:spAutoFit/>
          </a:bodyPr>
          <a:lstStyle/>
          <a:p>
            <a:pPr algn="ctr"/>
            <a:r>
              <a:rPr lang="en-GB" sz="2800" b="1" dirty="0" err="1">
                <a:solidFill>
                  <a:schemeClr val="bg1"/>
                </a:solidFill>
                <a:effectLst>
                  <a:outerShdw blurRad="38100" dist="38100" dir="2700000" algn="tl">
                    <a:srgbClr val="000000">
                      <a:alpha val="43137"/>
                    </a:srgbClr>
                  </a:outerShdw>
                </a:effectLst>
              </a:rPr>
              <a:t>zilvermeeuw</a:t>
            </a:r>
            <a:endParaRPr lang="LID4096" sz="2800" b="1" dirty="0">
              <a:solidFill>
                <a:schemeClr val="bg1"/>
              </a:solidFill>
              <a:effectLst>
                <a:outerShdw blurRad="38100" dist="38100" dir="2700000" algn="tl">
                  <a:srgbClr val="000000">
                    <a:alpha val="43137"/>
                  </a:srgbClr>
                </a:outerShdw>
              </a:effectLst>
            </a:endParaRPr>
          </a:p>
        </p:txBody>
      </p:sp>
      <p:sp>
        <p:nvSpPr>
          <p:cNvPr id="29" name="Oval 28">
            <a:extLst>
              <a:ext uri="{FF2B5EF4-FFF2-40B4-BE49-F238E27FC236}">
                <a16:creationId xmlns:a16="http://schemas.microsoft.com/office/drawing/2014/main" id="{A27E4BE1-172C-BE29-DCD4-A289C3FCF50F}"/>
              </a:ext>
            </a:extLst>
          </p:cNvPr>
          <p:cNvSpPr/>
          <p:nvPr/>
        </p:nvSpPr>
        <p:spPr>
          <a:xfrm>
            <a:off x="9765494" y="3600537"/>
            <a:ext cx="2154546" cy="2154546"/>
          </a:xfrm>
          <a:prstGeom prst="ellipse">
            <a:avLst/>
          </a:prstGeom>
          <a:blipFill dpi="0" rotWithShape="1">
            <a:blip r:embed="rId16">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30" name="TextBox 29">
            <a:extLst>
              <a:ext uri="{FF2B5EF4-FFF2-40B4-BE49-F238E27FC236}">
                <a16:creationId xmlns:a16="http://schemas.microsoft.com/office/drawing/2014/main" id="{15EA6B72-9300-BFDB-D401-C6AE8111519D}"/>
              </a:ext>
            </a:extLst>
          </p:cNvPr>
          <p:cNvSpPr txBox="1"/>
          <p:nvPr/>
        </p:nvSpPr>
        <p:spPr>
          <a:xfrm>
            <a:off x="8902207" y="4416200"/>
            <a:ext cx="3881120" cy="523220"/>
          </a:xfrm>
          <a:prstGeom prst="rect">
            <a:avLst/>
          </a:prstGeom>
          <a:noFill/>
        </p:spPr>
        <p:txBody>
          <a:bodyPr wrap="square" rtlCol="0">
            <a:spAutoFit/>
          </a:bodyPr>
          <a:lstStyle/>
          <a:p>
            <a:pPr algn="ctr"/>
            <a:r>
              <a:rPr lang="en-GB" sz="2800" b="1" dirty="0" err="1">
                <a:solidFill>
                  <a:schemeClr val="bg1"/>
                </a:solidFill>
                <a:effectLst>
                  <a:outerShdw blurRad="38100" dist="38100" dir="2700000" algn="tl">
                    <a:srgbClr val="000000">
                      <a:alpha val="43137"/>
                    </a:srgbClr>
                  </a:outerShdw>
                </a:effectLst>
              </a:rPr>
              <a:t>zeekat</a:t>
            </a:r>
            <a:endParaRPr lang="LID4096" sz="28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17931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group of dolphins jumping out of the water&#10;&#10;Description automatically generated">
            <a:extLst>
              <a:ext uri="{FF2B5EF4-FFF2-40B4-BE49-F238E27FC236}">
                <a16:creationId xmlns:a16="http://schemas.microsoft.com/office/drawing/2014/main" id="{EDC31473-78F2-E0D2-2F34-2C7BC763DB7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val="0"/>
              </a:ext>
            </a:extLst>
          </a:blip>
          <a:srcRect l="31229"/>
          <a:stretch/>
        </p:blipFill>
        <p:spPr>
          <a:xfrm>
            <a:off x="5106425" y="-4573"/>
            <a:ext cx="7085575" cy="6857999"/>
          </a:xfrm>
          <a:prstGeom prst="rect">
            <a:avLst/>
          </a:prstGeom>
        </p:spPr>
      </p:pic>
      <p:pic>
        <p:nvPicPr>
          <p:cNvPr id="8" name="Picture 7" descr="Seals lying on the beach&#10;&#10;Description automatically generated">
            <a:extLst>
              <a:ext uri="{FF2B5EF4-FFF2-40B4-BE49-F238E27FC236}">
                <a16:creationId xmlns:a16="http://schemas.microsoft.com/office/drawing/2014/main" id="{E32EF9EA-894D-EDC8-6906-732D861B6B1F}"/>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100000"/>
                    </a14:imgEffect>
                  </a14:imgLayer>
                </a14:imgProps>
              </a:ext>
              <a:ext uri="{28A0092B-C50C-407E-A947-70E740481C1C}">
                <a14:useLocalDpi xmlns:a14="http://schemas.microsoft.com/office/drawing/2010/main" val="0"/>
              </a:ext>
            </a:extLst>
          </a:blip>
          <a:srcRect l="9481" r="34925"/>
          <a:stretch/>
        </p:blipFill>
        <p:spPr>
          <a:xfrm>
            <a:off x="-301" y="0"/>
            <a:ext cx="5106726" cy="6858000"/>
          </a:xfrm>
          <a:prstGeom prst="rect">
            <a:avLst/>
          </a:prstGeom>
        </p:spPr>
      </p:pic>
      <p:sp>
        <p:nvSpPr>
          <p:cNvPr id="5" name="Title 1">
            <a:extLst>
              <a:ext uri="{FF2B5EF4-FFF2-40B4-BE49-F238E27FC236}">
                <a16:creationId xmlns:a16="http://schemas.microsoft.com/office/drawing/2014/main" id="{062F7544-3BF3-2348-CD8A-AF539C8882B8}"/>
              </a:ext>
            </a:extLst>
          </p:cNvPr>
          <p:cNvSpPr>
            <a:spLocks noGrp="1"/>
          </p:cNvSpPr>
          <p:nvPr>
            <p:ph type="title"/>
          </p:nvPr>
        </p:nvSpPr>
        <p:spPr>
          <a:xfrm>
            <a:off x="1154308" y="0"/>
            <a:ext cx="8294492" cy="922841"/>
          </a:xfrm>
          <a:noFill/>
        </p:spPr>
        <p:txBody>
          <a:bodyPr vert="horz" lIns="91440" tIns="45720" rIns="91440" bIns="45720" rtlCol="0" anchor="b">
            <a:normAutofit/>
          </a:bodyPr>
          <a:lstStyle/>
          <a:p>
            <a:r>
              <a:rPr lang="en-US" sz="4800" b="1" dirty="0" err="1">
                <a:solidFill>
                  <a:schemeClr val="bg1"/>
                </a:solidFill>
                <a:effectLst>
                  <a:outerShdw blurRad="38100" dist="38100" dir="2700000" algn="tl">
                    <a:srgbClr val="000000">
                      <a:alpha val="43137"/>
                    </a:srgbClr>
                  </a:outerShdw>
                </a:effectLst>
              </a:rPr>
              <a:t>Zeezoogdieren</a:t>
            </a:r>
            <a:endParaRPr lang="en-US" sz="4800" b="1" dirty="0">
              <a:solidFill>
                <a:schemeClr val="bg1"/>
              </a:solidFill>
              <a:effectLst>
                <a:outerShdw blurRad="38100" dist="38100" dir="2700000" algn="tl">
                  <a:srgbClr val="000000">
                    <a:alpha val="43137"/>
                  </a:srgbClr>
                </a:outerShdw>
              </a:effectLst>
            </a:endParaRPr>
          </a:p>
        </p:txBody>
      </p:sp>
      <p:pic>
        <p:nvPicPr>
          <p:cNvPr id="6" name="Afbeelding 3" descr="Afbeelding 3">
            <a:extLst>
              <a:ext uri="{FF2B5EF4-FFF2-40B4-BE49-F238E27FC236}">
                <a16:creationId xmlns:a16="http://schemas.microsoft.com/office/drawing/2014/main" id="{4949F659-985A-40F4-EC7D-FAB4AE3B3066}"/>
              </a:ext>
            </a:extLst>
          </p:cNvPr>
          <p:cNvPicPr>
            <a:picLocks noChangeAspect="1"/>
          </p:cNvPicPr>
          <p:nvPr/>
        </p:nvPicPr>
        <p:blipFill>
          <a:blip r:embed="rId7"/>
          <a:stretch>
            <a:fillRect/>
          </a:stretch>
        </p:blipFill>
        <p:spPr>
          <a:xfrm>
            <a:off x="86601" y="120384"/>
            <a:ext cx="1067707" cy="682071"/>
          </a:xfrm>
          <a:prstGeom prst="rect">
            <a:avLst/>
          </a:prstGeom>
          <a:ln w="12700">
            <a:miter lim="400000"/>
          </a:ln>
        </p:spPr>
      </p:pic>
      <p:sp>
        <p:nvSpPr>
          <p:cNvPr id="2" name="TextBox 1">
            <a:extLst>
              <a:ext uri="{FF2B5EF4-FFF2-40B4-BE49-F238E27FC236}">
                <a16:creationId xmlns:a16="http://schemas.microsoft.com/office/drawing/2014/main" id="{E74BAAEA-C699-5682-2511-25BA651E2741}"/>
              </a:ext>
            </a:extLst>
          </p:cNvPr>
          <p:cNvSpPr txBox="1"/>
          <p:nvPr/>
        </p:nvSpPr>
        <p:spPr>
          <a:xfrm>
            <a:off x="563967" y="1077801"/>
            <a:ext cx="3838628" cy="584775"/>
          </a:xfrm>
          <a:prstGeom prst="rect">
            <a:avLst/>
          </a:prstGeom>
          <a:noFill/>
        </p:spPr>
        <p:txBody>
          <a:bodyPr wrap="square" rtlCol="0">
            <a:spAutoFit/>
          </a:bodyPr>
          <a:lstStyle/>
          <a:p>
            <a:pPr algn="ctr"/>
            <a:r>
              <a:rPr lang="en-GB" sz="3200" b="1" dirty="0">
                <a:solidFill>
                  <a:schemeClr val="bg1"/>
                </a:solidFill>
                <a:effectLst>
                  <a:outerShdw blurRad="38100" dist="38100" dir="2700000" algn="tl">
                    <a:srgbClr val="000000">
                      <a:alpha val="43137"/>
                    </a:srgbClr>
                  </a:outerShdw>
                </a:effectLst>
              </a:rPr>
              <a:t>ZEEHONDEN</a:t>
            </a:r>
            <a:endParaRPr lang="LID4096" sz="3200" b="1" dirty="0">
              <a:solidFill>
                <a:schemeClr val="bg1"/>
              </a:solidFill>
              <a:effectLst>
                <a:outerShdw blurRad="38100" dist="38100" dir="2700000" algn="tl">
                  <a:srgbClr val="000000">
                    <a:alpha val="43137"/>
                  </a:srgbClr>
                </a:outerShdw>
              </a:effectLst>
            </a:endParaRPr>
          </a:p>
        </p:txBody>
      </p:sp>
      <p:sp>
        <p:nvSpPr>
          <p:cNvPr id="3" name="Oval 2">
            <a:extLst>
              <a:ext uri="{FF2B5EF4-FFF2-40B4-BE49-F238E27FC236}">
                <a16:creationId xmlns:a16="http://schemas.microsoft.com/office/drawing/2014/main" id="{2948D1A6-6179-BA0A-B8C2-9F6EB7A2007B}"/>
              </a:ext>
            </a:extLst>
          </p:cNvPr>
          <p:cNvSpPr/>
          <p:nvPr/>
        </p:nvSpPr>
        <p:spPr>
          <a:xfrm>
            <a:off x="114347" y="2178992"/>
            <a:ext cx="2623144" cy="2623144"/>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4" name="TextBox 3">
            <a:extLst>
              <a:ext uri="{FF2B5EF4-FFF2-40B4-BE49-F238E27FC236}">
                <a16:creationId xmlns:a16="http://schemas.microsoft.com/office/drawing/2014/main" id="{77B92E2F-265D-6A3F-D401-29F129E3B793}"/>
              </a:ext>
            </a:extLst>
          </p:cNvPr>
          <p:cNvSpPr txBox="1"/>
          <p:nvPr/>
        </p:nvSpPr>
        <p:spPr>
          <a:xfrm>
            <a:off x="-514641" y="2203087"/>
            <a:ext cx="3881120" cy="584775"/>
          </a:xfrm>
          <a:prstGeom prst="rect">
            <a:avLst/>
          </a:prstGeom>
          <a:noFill/>
        </p:spPr>
        <p:txBody>
          <a:bodyPr wrap="square" rtlCol="0">
            <a:spAutoFit/>
          </a:bodyPr>
          <a:lstStyle/>
          <a:p>
            <a:pPr algn="ctr"/>
            <a:r>
              <a:rPr lang="en-GB" sz="3200" b="1" dirty="0" err="1">
                <a:solidFill>
                  <a:schemeClr val="bg1"/>
                </a:solidFill>
                <a:effectLst>
                  <a:outerShdw blurRad="38100" dist="38100" dir="2700000" algn="tl">
                    <a:srgbClr val="000000">
                      <a:alpha val="43137"/>
                    </a:srgbClr>
                  </a:outerShdw>
                </a:effectLst>
              </a:rPr>
              <a:t>gewone</a:t>
            </a:r>
            <a:endParaRPr lang="LID4096" sz="3200" b="1" dirty="0">
              <a:solidFill>
                <a:schemeClr val="bg1"/>
              </a:solidFill>
              <a:effectLst>
                <a:outerShdw blurRad="38100" dist="38100" dir="2700000" algn="tl">
                  <a:srgbClr val="000000">
                    <a:alpha val="43137"/>
                  </a:srgbClr>
                </a:outerShdw>
              </a:effectLst>
            </a:endParaRPr>
          </a:p>
        </p:txBody>
      </p:sp>
      <p:sp>
        <p:nvSpPr>
          <p:cNvPr id="9" name="Oval 8">
            <a:extLst>
              <a:ext uri="{FF2B5EF4-FFF2-40B4-BE49-F238E27FC236}">
                <a16:creationId xmlns:a16="http://schemas.microsoft.com/office/drawing/2014/main" id="{241F565A-642F-8F4B-8259-CA7BB0B4D18D}"/>
              </a:ext>
            </a:extLst>
          </p:cNvPr>
          <p:cNvSpPr/>
          <p:nvPr/>
        </p:nvSpPr>
        <p:spPr>
          <a:xfrm>
            <a:off x="2338830" y="4078583"/>
            <a:ext cx="2623144" cy="2623144"/>
          </a:xfrm>
          <a:prstGeom prst="ellipse">
            <a:avLst/>
          </a:prstGeom>
          <a:blipFill dpi="0" rotWithShape="1">
            <a:blip r:embed="rId9">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10" name="TextBox 9">
            <a:extLst>
              <a:ext uri="{FF2B5EF4-FFF2-40B4-BE49-F238E27FC236}">
                <a16:creationId xmlns:a16="http://schemas.microsoft.com/office/drawing/2014/main" id="{A9FEB31C-F5B0-5498-0CD2-FB8754300AD8}"/>
              </a:ext>
            </a:extLst>
          </p:cNvPr>
          <p:cNvSpPr txBox="1"/>
          <p:nvPr/>
        </p:nvSpPr>
        <p:spPr>
          <a:xfrm>
            <a:off x="1709842" y="4102678"/>
            <a:ext cx="3881120" cy="584775"/>
          </a:xfrm>
          <a:prstGeom prst="rect">
            <a:avLst/>
          </a:prstGeom>
          <a:noFill/>
        </p:spPr>
        <p:txBody>
          <a:bodyPr wrap="square" rtlCol="0">
            <a:spAutoFit/>
          </a:bodyPr>
          <a:lstStyle/>
          <a:p>
            <a:pPr algn="ctr"/>
            <a:r>
              <a:rPr lang="en-GB" sz="3200" b="1" dirty="0" err="1">
                <a:solidFill>
                  <a:schemeClr val="bg1"/>
                </a:solidFill>
                <a:effectLst>
                  <a:outerShdw blurRad="38100" dist="38100" dir="2700000" algn="tl">
                    <a:srgbClr val="000000">
                      <a:alpha val="43137"/>
                    </a:srgbClr>
                  </a:outerShdw>
                </a:effectLst>
              </a:rPr>
              <a:t>grijze</a:t>
            </a:r>
            <a:endParaRPr lang="LID4096" sz="3200" b="1" dirty="0">
              <a:solidFill>
                <a:schemeClr val="bg1"/>
              </a:solidFill>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7881C3C8-ECE1-241C-4DCE-BDB79BB56134}"/>
              </a:ext>
            </a:extLst>
          </p:cNvPr>
          <p:cNvSpPr txBox="1"/>
          <p:nvPr/>
        </p:nvSpPr>
        <p:spPr>
          <a:xfrm>
            <a:off x="6443704" y="103429"/>
            <a:ext cx="3838628" cy="584775"/>
          </a:xfrm>
          <a:prstGeom prst="rect">
            <a:avLst/>
          </a:prstGeom>
          <a:noFill/>
        </p:spPr>
        <p:txBody>
          <a:bodyPr wrap="square" rtlCol="0">
            <a:spAutoFit/>
          </a:bodyPr>
          <a:lstStyle/>
          <a:p>
            <a:pPr algn="ctr"/>
            <a:r>
              <a:rPr lang="en-GB" sz="3200" b="1" dirty="0">
                <a:solidFill>
                  <a:schemeClr val="bg1"/>
                </a:solidFill>
                <a:effectLst>
                  <a:outerShdw blurRad="38100" dist="38100" dir="2700000" algn="tl">
                    <a:srgbClr val="000000">
                      <a:alpha val="43137"/>
                    </a:srgbClr>
                  </a:outerShdw>
                </a:effectLst>
              </a:rPr>
              <a:t>WALVISACHTIGEN</a:t>
            </a:r>
            <a:endParaRPr lang="LID4096" sz="3200" b="1" dirty="0">
              <a:solidFill>
                <a:schemeClr val="bg1"/>
              </a:solidFill>
              <a:effectLst>
                <a:outerShdw blurRad="38100" dist="38100" dir="2700000" algn="tl">
                  <a:srgbClr val="000000">
                    <a:alpha val="43137"/>
                  </a:srgbClr>
                </a:outerShdw>
              </a:effectLst>
            </a:endParaRPr>
          </a:p>
        </p:txBody>
      </p:sp>
      <p:sp>
        <p:nvSpPr>
          <p:cNvPr id="12" name="Oval 11">
            <a:extLst>
              <a:ext uri="{FF2B5EF4-FFF2-40B4-BE49-F238E27FC236}">
                <a16:creationId xmlns:a16="http://schemas.microsoft.com/office/drawing/2014/main" id="{0D922AE7-57AD-72AC-5F99-ACDE6566E661}"/>
              </a:ext>
            </a:extLst>
          </p:cNvPr>
          <p:cNvSpPr/>
          <p:nvPr/>
        </p:nvSpPr>
        <p:spPr>
          <a:xfrm>
            <a:off x="7144493" y="741023"/>
            <a:ext cx="2623144" cy="2623144"/>
          </a:xfrm>
          <a:prstGeom prst="ellipse">
            <a:avLst/>
          </a:prstGeom>
          <a:blipFill dpi="0" rotWithShape="1">
            <a:blip r:embed="rId10">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13" name="TextBox 12">
            <a:extLst>
              <a:ext uri="{FF2B5EF4-FFF2-40B4-BE49-F238E27FC236}">
                <a16:creationId xmlns:a16="http://schemas.microsoft.com/office/drawing/2014/main" id="{029E5DD1-EC12-E5F6-391E-9645844C0D2F}"/>
              </a:ext>
            </a:extLst>
          </p:cNvPr>
          <p:cNvSpPr txBox="1"/>
          <p:nvPr/>
        </p:nvSpPr>
        <p:spPr>
          <a:xfrm>
            <a:off x="6515505" y="2501993"/>
            <a:ext cx="3881120" cy="584775"/>
          </a:xfrm>
          <a:prstGeom prst="rect">
            <a:avLst/>
          </a:prstGeom>
          <a:noFill/>
        </p:spPr>
        <p:txBody>
          <a:bodyPr wrap="square" rtlCol="0">
            <a:spAutoFit/>
          </a:bodyPr>
          <a:lstStyle/>
          <a:p>
            <a:pPr algn="ctr"/>
            <a:r>
              <a:rPr lang="en-GB" sz="3200" b="1" dirty="0" err="1">
                <a:solidFill>
                  <a:schemeClr val="bg1"/>
                </a:solidFill>
                <a:effectLst>
                  <a:outerShdw blurRad="38100" dist="38100" dir="2700000" algn="tl">
                    <a:srgbClr val="000000">
                      <a:alpha val="43137"/>
                    </a:srgbClr>
                  </a:outerShdw>
                </a:effectLst>
              </a:rPr>
              <a:t>bruinvis</a:t>
            </a:r>
            <a:endParaRPr lang="LID4096" sz="3200" b="1" dirty="0">
              <a:solidFill>
                <a:schemeClr val="bg1"/>
              </a:solidFill>
              <a:effectLst>
                <a:outerShdw blurRad="38100" dist="38100" dir="2700000" algn="tl">
                  <a:srgbClr val="000000">
                    <a:alpha val="43137"/>
                  </a:srgbClr>
                </a:outerShdw>
              </a:effectLst>
            </a:endParaRPr>
          </a:p>
        </p:txBody>
      </p:sp>
      <p:sp>
        <p:nvSpPr>
          <p:cNvPr id="14" name="TextBox 13">
            <a:extLst>
              <a:ext uri="{FF2B5EF4-FFF2-40B4-BE49-F238E27FC236}">
                <a16:creationId xmlns:a16="http://schemas.microsoft.com/office/drawing/2014/main" id="{733432D8-8DEE-25F6-7DCE-3E384AEB6D01}"/>
              </a:ext>
            </a:extLst>
          </p:cNvPr>
          <p:cNvSpPr txBox="1"/>
          <p:nvPr/>
        </p:nvSpPr>
        <p:spPr>
          <a:xfrm>
            <a:off x="5766839" y="3359984"/>
            <a:ext cx="5764745" cy="1077218"/>
          </a:xfrm>
          <a:prstGeom prst="rect">
            <a:avLst/>
          </a:prstGeom>
          <a:noFill/>
        </p:spPr>
        <p:txBody>
          <a:bodyPr wrap="square" rtlCol="0">
            <a:spAutoFit/>
          </a:bodyPr>
          <a:lstStyle/>
          <a:p>
            <a:pPr algn="ctr"/>
            <a:r>
              <a:rPr lang="en-GB" sz="3200" b="1" dirty="0">
                <a:solidFill>
                  <a:schemeClr val="bg1"/>
                </a:solidFill>
                <a:effectLst>
                  <a:outerShdw blurRad="38100" dist="38100" dir="2700000" algn="tl">
                    <a:srgbClr val="000000">
                      <a:alpha val="43137"/>
                    </a:srgbClr>
                  </a:outerShdw>
                </a:effectLst>
              </a:rPr>
              <a:t>Soms </a:t>
            </a:r>
            <a:r>
              <a:rPr lang="en-GB" sz="3200" b="1" dirty="0" err="1">
                <a:solidFill>
                  <a:schemeClr val="bg1"/>
                </a:solidFill>
                <a:effectLst>
                  <a:outerShdw blurRad="38100" dist="38100" dir="2700000" algn="tl">
                    <a:srgbClr val="000000">
                      <a:alpha val="43137"/>
                    </a:srgbClr>
                  </a:outerShdw>
                </a:effectLst>
              </a:rPr>
              <a:t>zie</a:t>
            </a:r>
            <a:r>
              <a:rPr lang="en-GB" sz="3200" b="1" dirty="0">
                <a:solidFill>
                  <a:schemeClr val="bg1"/>
                </a:solidFill>
                <a:effectLst>
                  <a:outerShdw blurRad="38100" dist="38100" dir="2700000" algn="tl">
                    <a:srgbClr val="000000">
                      <a:alpha val="43137"/>
                    </a:srgbClr>
                  </a:outerShdw>
                </a:effectLst>
              </a:rPr>
              <a:t> je </a:t>
            </a:r>
            <a:r>
              <a:rPr lang="en-GB" sz="3200" b="1" dirty="0" err="1">
                <a:solidFill>
                  <a:schemeClr val="bg1"/>
                </a:solidFill>
                <a:effectLst>
                  <a:outerShdw blurRad="38100" dist="38100" dir="2700000" algn="tl">
                    <a:srgbClr val="000000">
                      <a:alpha val="43137"/>
                    </a:srgbClr>
                  </a:outerShdw>
                </a:effectLst>
              </a:rPr>
              <a:t>voor</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onze</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kust</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ook</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andere</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walvisachtigen</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zoals</a:t>
            </a:r>
            <a:r>
              <a:rPr lang="en-GB" sz="3200" b="1" dirty="0">
                <a:solidFill>
                  <a:schemeClr val="bg1"/>
                </a:solidFill>
                <a:effectLst>
                  <a:outerShdw blurRad="38100" dist="38100" dir="2700000" algn="tl">
                    <a:srgbClr val="000000">
                      <a:alpha val="43137"/>
                    </a:srgbClr>
                  </a:outerShdw>
                </a:effectLst>
              </a:rPr>
              <a:t>:</a:t>
            </a:r>
            <a:endParaRPr lang="LID4096" sz="3200" b="1" dirty="0">
              <a:solidFill>
                <a:schemeClr val="bg1"/>
              </a:solidFill>
              <a:effectLst>
                <a:outerShdw blurRad="38100" dist="38100" dir="2700000" algn="tl">
                  <a:srgbClr val="000000">
                    <a:alpha val="43137"/>
                  </a:srgbClr>
                </a:outerShdw>
              </a:effectLst>
            </a:endParaRPr>
          </a:p>
        </p:txBody>
      </p:sp>
      <p:sp>
        <p:nvSpPr>
          <p:cNvPr id="15" name="Oval 14">
            <a:extLst>
              <a:ext uri="{FF2B5EF4-FFF2-40B4-BE49-F238E27FC236}">
                <a16:creationId xmlns:a16="http://schemas.microsoft.com/office/drawing/2014/main" id="{4CEEE57A-6E05-4E29-2324-E4B5DB68E755}"/>
              </a:ext>
            </a:extLst>
          </p:cNvPr>
          <p:cNvSpPr/>
          <p:nvPr/>
        </p:nvSpPr>
        <p:spPr>
          <a:xfrm>
            <a:off x="5387934" y="4636994"/>
            <a:ext cx="1942974" cy="1942974"/>
          </a:xfrm>
          <a:prstGeom prst="ellipse">
            <a:avLst/>
          </a:prstGeom>
          <a:blipFill dpi="0" rotWithShape="1">
            <a:blip r:embed="rId11">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16" name="TextBox 15">
            <a:extLst>
              <a:ext uri="{FF2B5EF4-FFF2-40B4-BE49-F238E27FC236}">
                <a16:creationId xmlns:a16="http://schemas.microsoft.com/office/drawing/2014/main" id="{1888C26F-01D1-654A-BC64-9D9482415945}"/>
              </a:ext>
            </a:extLst>
          </p:cNvPr>
          <p:cNvSpPr txBox="1"/>
          <p:nvPr/>
        </p:nvSpPr>
        <p:spPr>
          <a:xfrm>
            <a:off x="4418861" y="5869881"/>
            <a:ext cx="3881120" cy="461665"/>
          </a:xfrm>
          <a:prstGeom prst="rect">
            <a:avLst/>
          </a:prstGeom>
          <a:noFill/>
        </p:spPr>
        <p:txBody>
          <a:bodyPr wrap="square" rtlCol="0">
            <a:spAutoFit/>
          </a:bodyPr>
          <a:lstStyle/>
          <a:p>
            <a:pPr algn="ctr"/>
            <a:r>
              <a:rPr lang="en-GB" sz="2400" b="1" dirty="0" err="1">
                <a:solidFill>
                  <a:schemeClr val="bg1"/>
                </a:solidFill>
                <a:effectLst>
                  <a:outerShdw blurRad="38100" dist="38100" dir="2700000" algn="tl">
                    <a:srgbClr val="000000">
                      <a:alpha val="43137"/>
                    </a:srgbClr>
                  </a:outerShdw>
                </a:effectLst>
              </a:rPr>
              <a:t>tuimelaar</a:t>
            </a:r>
            <a:endParaRPr lang="LID4096" sz="2400" b="1" dirty="0">
              <a:solidFill>
                <a:schemeClr val="bg1"/>
              </a:solidFill>
              <a:effectLst>
                <a:outerShdw blurRad="38100" dist="38100" dir="2700000" algn="tl">
                  <a:srgbClr val="000000">
                    <a:alpha val="43137"/>
                  </a:srgbClr>
                </a:outerShdw>
              </a:effectLst>
            </a:endParaRPr>
          </a:p>
        </p:txBody>
      </p:sp>
      <p:sp>
        <p:nvSpPr>
          <p:cNvPr id="19" name="Oval 18">
            <a:extLst>
              <a:ext uri="{FF2B5EF4-FFF2-40B4-BE49-F238E27FC236}">
                <a16:creationId xmlns:a16="http://schemas.microsoft.com/office/drawing/2014/main" id="{5419AF0E-003A-BED5-3ADF-478FD2513A6B}"/>
              </a:ext>
            </a:extLst>
          </p:cNvPr>
          <p:cNvSpPr/>
          <p:nvPr/>
        </p:nvSpPr>
        <p:spPr>
          <a:xfrm>
            <a:off x="7629094" y="4614809"/>
            <a:ext cx="1942974" cy="1942974"/>
          </a:xfrm>
          <a:prstGeom prst="ellipse">
            <a:avLst/>
          </a:prstGeom>
          <a:blipFill dpi="0" rotWithShape="1">
            <a:blip r:embed="rId12">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20" name="TextBox 19">
            <a:extLst>
              <a:ext uri="{FF2B5EF4-FFF2-40B4-BE49-F238E27FC236}">
                <a16:creationId xmlns:a16="http://schemas.microsoft.com/office/drawing/2014/main" id="{1BE212E3-49E9-AD33-9490-150522DCAEA0}"/>
              </a:ext>
            </a:extLst>
          </p:cNvPr>
          <p:cNvSpPr txBox="1"/>
          <p:nvPr/>
        </p:nvSpPr>
        <p:spPr>
          <a:xfrm>
            <a:off x="6660021" y="5847696"/>
            <a:ext cx="3881120" cy="461665"/>
          </a:xfrm>
          <a:prstGeom prst="rect">
            <a:avLst/>
          </a:prstGeom>
          <a:noFill/>
        </p:spPr>
        <p:txBody>
          <a:bodyPr wrap="square" rtlCol="0">
            <a:spAutoFit/>
          </a:bodyPr>
          <a:lstStyle/>
          <a:p>
            <a:pPr algn="ctr"/>
            <a:r>
              <a:rPr lang="en-GB" sz="2400" b="1" dirty="0" err="1">
                <a:solidFill>
                  <a:schemeClr val="bg1"/>
                </a:solidFill>
                <a:effectLst>
                  <a:outerShdw blurRad="38100" dist="38100" dir="2700000" algn="tl">
                    <a:srgbClr val="000000">
                      <a:alpha val="43137"/>
                    </a:srgbClr>
                  </a:outerShdw>
                </a:effectLst>
              </a:rPr>
              <a:t>bultrug</a:t>
            </a:r>
            <a:endParaRPr lang="LID4096" sz="2400" b="1" dirty="0">
              <a:solidFill>
                <a:schemeClr val="bg1"/>
              </a:solidFill>
              <a:effectLst>
                <a:outerShdw blurRad="38100" dist="38100" dir="2700000" algn="tl">
                  <a:srgbClr val="000000">
                    <a:alpha val="43137"/>
                  </a:srgbClr>
                </a:outerShdw>
              </a:effectLst>
            </a:endParaRPr>
          </a:p>
        </p:txBody>
      </p:sp>
      <p:sp>
        <p:nvSpPr>
          <p:cNvPr id="21" name="Oval 20">
            <a:extLst>
              <a:ext uri="{FF2B5EF4-FFF2-40B4-BE49-F238E27FC236}">
                <a16:creationId xmlns:a16="http://schemas.microsoft.com/office/drawing/2014/main" id="{3E99CB90-3329-2532-9113-CACF05C362A9}"/>
              </a:ext>
            </a:extLst>
          </p:cNvPr>
          <p:cNvSpPr/>
          <p:nvPr/>
        </p:nvSpPr>
        <p:spPr>
          <a:xfrm>
            <a:off x="10089201" y="4586296"/>
            <a:ext cx="1942974" cy="1942974"/>
          </a:xfrm>
          <a:prstGeom prst="ellipse">
            <a:avLst/>
          </a:prstGeom>
          <a:blipFill dpi="0" rotWithShape="1">
            <a:blip r:embed="rId13">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23" name="TextBox 22">
            <a:extLst>
              <a:ext uri="{FF2B5EF4-FFF2-40B4-BE49-F238E27FC236}">
                <a16:creationId xmlns:a16="http://schemas.microsoft.com/office/drawing/2014/main" id="{77871613-AB81-17D8-18F6-F213B0108FB5}"/>
              </a:ext>
            </a:extLst>
          </p:cNvPr>
          <p:cNvSpPr txBox="1"/>
          <p:nvPr/>
        </p:nvSpPr>
        <p:spPr>
          <a:xfrm>
            <a:off x="9123856" y="5608481"/>
            <a:ext cx="3881120" cy="830997"/>
          </a:xfrm>
          <a:prstGeom prst="rect">
            <a:avLst/>
          </a:prstGeom>
          <a:noFill/>
        </p:spPr>
        <p:txBody>
          <a:bodyPr wrap="square" rtlCol="0">
            <a:spAutoFit/>
          </a:bodyPr>
          <a:lstStyle/>
          <a:p>
            <a:pPr algn="ctr"/>
            <a:r>
              <a:rPr lang="en-GB" sz="2400" b="1" dirty="0" err="1">
                <a:solidFill>
                  <a:schemeClr val="bg1"/>
                </a:solidFill>
                <a:effectLst>
                  <a:outerShdw blurRad="38100" dist="38100" dir="2700000" algn="tl">
                    <a:srgbClr val="000000">
                      <a:alpha val="43137"/>
                    </a:srgbClr>
                  </a:outerShdw>
                </a:effectLst>
              </a:rPr>
              <a:t>gestrande</a:t>
            </a:r>
            <a:endParaRPr lang="en-GB" sz="2400" b="1" dirty="0">
              <a:solidFill>
                <a:schemeClr val="bg1"/>
              </a:solidFill>
              <a:effectLst>
                <a:outerShdw blurRad="38100" dist="38100" dir="2700000" algn="tl">
                  <a:srgbClr val="000000">
                    <a:alpha val="43137"/>
                  </a:srgbClr>
                </a:outerShdw>
              </a:effectLst>
            </a:endParaRPr>
          </a:p>
          <a:p>
            <a:pPr algn="ctr"/>
            <a:r>
              <a:rPr lang="en-GB" sz="2400" b="1" dirty="0" err="1">
                <a:solidFill>
                  <a:schemeClr val="bg1"/>
                </a:solidFill>
                <a:effectLst>
                  <a:outerShdw blurRad="38100" dist="38100" dir="2700000" algn="tl">
                    <a:srgbClr val="000000">
                      <a:alpha val="43137"/>
                    </a:srgbClr>
                  </a:outerShdw>
                </a:effectLst>
              </a:rPr>
              <a:t>potvis</a:t>
            </a:r>
            <a:endParaRPr lang="LID4096"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106426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62F7544-3BF3-2348-CD8A-AF539C8882B8}"/>
              </a:ext>
            </a:extLst>
          </p:cNvPr>
          <p:cNvSpPr>
            <a:spLocks noGrp="1"/>
          </p:cNvSpPr>
          <p:nvPr>
            <p:ph type="title"/>
          </p:nvPr>
        </p:nvSpPr>
        <p:spPr>
          <a:xfrm>
            <a:off x="1154308" y="0"/>
            <a:ext cx="8294492" cy="922841"/>
          </a:xfrm>
          <a:noFill/>
        </p:spPr>
        <p:txBody>
          <a:bodyPr vert="horz" lIns="91440" tIns="45720" rIns="91440" bIns="45720" rtlCol="0" anchor="b">
            <a:normAutofit/>
          </a:bodyPr>
          <a:lstStyle/>
          <a:p>
            <a:r>
              <a:rPr lang="en-US" sz="4800" b="1" dirty="0">
                <a:solidFill>
                  <a:schemeClr val="bg1"/>
                </a:solidFill>
                <a:effectLst>
                  <a:outerShdw blurRad="38100" dist="38100" dir="2700000" algn="tl">
                    <a:srgbClr val="000000">
                      <a:alpha val="43137"/>
                    </a:srgbClr>
                  </a:outerShdw>
                </a:effectLst>
              </a:rPr>
              <a:t>Op het strand</a:t>
            </a:r>
          </a:p>
        </p:txBody>
      </p:sp>
      <p:pic>
        <p:nvPicPr>
          <p:cNvPr id="6" name="Afbeelding 3" descr="Afbeelding 3">
            <a:extLst>
              <a:ext uri="{FF2B5EF4-FFF2-40B4-BE49-F238E27FC236}">
                <a16:creationId xmlns:a16="http://schemas.microsoft.com/office/drawing/2014/main" id="{4949F659-985A-40F4-EC7D-FAB4AE3B3066}"/>
              </a:ext>
            </a:extLst>
          </p:cNvPr>
          <p:cNvPicPr>
            <a:picLocks noChangeAspect="1"/>
          </p:cNvPicPr>
          <p:nvPr/>
        </p:nvPicPr>
        <p:blipFill>
          <a:blip r:embed="rId3"/>
          <a:stretch>
            <a:fillRect/>
          </a:stretch>
        </p:blipFill>
        <p:spPr>
          <a:xfrm>
            <a:off x="86601" y="120384"/>
            <a:ext cx="1067707" cy="682071"/>
          </a:xfrm>
          <a:prstGeom prst="rect">
            <a:avLst/>
          </a:prstGeom>
          <a:ln w="12700">
            <a:miter lim="400000"/>
          </a:ln>
        </p:spPr>
      </p:pic>
      <p:sp>
        <p:nvSpPr>
          <p:cNvPr id="2" name="TextBox 1">
            <a:extLst>
              <a:ext uri="{FF2B5EF4-FFF2-40B4-BE49-F238E27FC236}">
                <a16:creationId xmlns:a16="http://schemas.microsoft.com/office/drawing/2014/main" id="{D900BD02-2E86-BCB2-43A9-92924ED505AB}"/>
              </a:ext>
            </a:extLst>
          </p:cNvPr>
          <p:cNvSpPr txBox="1"/>
          <p:nvPr/>
        </p:nvSpPr>
        <p:spPr>
          <a:xfrm>
            <a:off x="47460" y="875960"/>
            <a:ext cx="8730290" cy="584775"/>
          </a:xfrm>
          <a:prstGeom prst="rect">
            <a:avLst/>
          </a:prstGeom>
          <a:noFill/>
        </p:spPr>
        <p:txBody>
          <a:bodyPr wrap="square" rtlCol="0">
            <a:spAutoFit/>
          </a:bodyPr>
          <a:lstStyle/>
          <a:p>
            <a:r>
              <a:rPr lang="en-GB" sz="3200" b="1" dirty="0" err="1">
                <a:solidFill>
                  <a:schemeClr val="bg1"/>
                </a:solidFill>
                <a:effectLst>
                  <a:outerShdw blurRad="38100" dist="38100" dir="2700000" algn="tl">
                    <a:srgbClr val="000000">
                      <a:alpha val="43137"/>
                    </a:srgbClr>
                  </a:outerShdw>
                </a:effectLst>
              </a:rPr>
              <a:t>Misschien</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vind</a:t>
            </a:r>
            <a:r>
              <a:rPr lang="en-GB" sz="3200" b="1" dirty="0">
                <a:solidFill>
                  <a:schemeClr val="bg1"/>
                </a:solidFill>
                <a:effectLst>
                  <a:outerShdw blurRad="38100" dist="38100" dir="2700000" algn="tl">
                    <a:srgbClr val="000000">
                      <a:alpha val="43137"/>
                    </a:srgbClr>
                  </a:outerShdw>
                </a:effectLst>
              </a:rPr>
              <a:t> je </a:t>
            </a:r>
            <a:r>
              <a:rPr lang="en-GB" sz="3200" b="1" dirty="0" err="1">
                <a:solidFill>
                  <a:schemeClr val="bg1"/>
                </a:solidFill>
                <a:effectLst>
                  <a:outerShdw blurRad="38100" dist="38100" dir="2700000" algn="tl">
                    <a:srgbClr val="000000">
                      <a:alpha val="43137"/>
                    </a:srgbClr>
                  </a:outerShdw>
                </a:effectLst>
              </a:rPr>
              <a:t>volgende</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keer</a:t>
            </a:r>
            <a:r>
              <a:rPr lang="en-GB" sz="3200" b="1" dirty="0">
                <a:solidFill>
                  <a:schemeClr val="bg1"/>
                </a:solidFill>
                <a:effectLst>
                  <a:outerShdw blurRad="38100" dist="38100" dir="2700000" algn="tl">
                    <a:srgbClr val="000000">
                      <a:alpha val="43137"/>
                    </a:srgbClr>
                  </a:outerShdw>
                </a:effectLst>
              </a:rPr>
              <a:t> op het strand </a:t>
            </a:r>
            <a:r>
              <a:rPr lang="en-GB" sz="3200" b="1" dirty="0" err="1">
                <a:solidFill>
                  <a:schemeClr val="bg1"/>
                </a:solidFill>
                <a:effectLst>
                  <a:outerShdw blurRad="38100" dist="38100" dir="2700000" algn="tl">
                    <a:srgbClr val="000000">
                      <a:alpha val="43137"/>
                    </a:srgbClr>
                  </a:outerShdw>
                </a:effectLst>
              </a:rPr>
              <a:t>wel</a:t>
            </a:r>
            <a:r>
              <a:rPr lang="en-GB" sz="3200" b="1" dirty="0">
                <a:solidFill>
                  <a:schemeClr val="bg1"/>
                </a:solidFill>
                <a:effectLst>
                  <a:outerShdw blurRad="38100" dist="38100" dir="2700000" algn="tl">
                    <a:srgbClr val="000000">
                      <a:alpha val="43137"/>
                    </a:srgbClr>
                  </a:outerShdw>
                </a:effectLst>
              </a:rPr>
              <a:t>:</a:t>
            </a:r>
            <a:endParaRPr lang="LID4096" sz="3200" b="1" dirty="0">
              <a:solidFill>
                <a:schemeClr val="bg1"/>
              </a:solidFill>
              <a:effectLst>
                <a:outerShdw blurRad="38100" dist="38100" dir="2700000" algn="tl">
                  <a:srgbClr val="000000">
                    <a:alpha val="43137"/>
                  </a:srgbClr>
                </a:outerShdw>
              </a:effectLst>
            </a:endParaRPr>
          </a:p>
        </p:txBody>
      </p:sp>
      <p:pic>
        <p:nvPicPr>
          <p:cNvPr id="4" name="Picture 3" descr="A close-up of a fish&#10;&#10;Description automatically generated with medium confidence">
            <a:extLst>
              <a:ext uri="{FF2B5EF4-FFF2-40B4-BE49-F238E27FC236}">
                <a16:creationId xmlns:a16="http://schemas.microsoft.com/office/drawing/2014/main" id="{76906713-0B68-1D41-D55E-BE6E9C8B061A}"/>
              </a:ext>
            </a:extLst>
          </p:cNvPr>
          <p:cNvPicPr>
            <a:picLocks noChangeAspect="1"/>
          </p:cNvPicPr>
          <p:nvPr/>
        </p:nvPicPr>
        <p:blipFill rotWithShape="1">
          <a:blip r:embed="rId4">
            <a:extLst>
              <a:ext uri="{28A0092B-C50C-407E-A947-70E740481C1C}">
                <a14:useLocalDpi xmlns:a14="http://schemas.microsoft.com/office/drawing/2010/main" val="0"/>
              </a:ext>
            </a:extLst>
          </a:blip>
          <a:srcRect l="4512" t="31176" r="2926" b="10288"/>
          <a:stretch/>
        </p:blipFill>
        <p:spPr>
          <a:xfrm>
            <a:off x="9061970" y="1868770"/>
            <a:ext cx="2940461" cy="1237783"/>
          </a:xfrm>
          <a:prstGeom prst="rect">
            <a:avLst/>
          </a:prstGeom>
        </p:spPr>
      </p:pic>
      <p:sp>
        <p:nvSpPr>
          <p:cNvPr id="7" name="TextBox 6">
            <a:extLst>
              <a:ext uri="{FF2B5EF4-FFF2-40B4-BE49-F238E27FC236}">
                <a16:creationId xmlns:a16="http://schemas.microsoft.com/office/drawing/2014/main" id="{36BBF16F-6D89-B1CC-9803-625CB4C7E211}"/>
              </a:ext>
            </a:extLst>
          </p:cNvPr>
          <p:cNvSpPr txBox="1"/>
          <p:nvPr/>
        </p:nvSpPr>
        <p:spPr>
          <a:xfrm>
            <a:off x="8919859" y="1043225"/>
            <a:ext cx="3224681" cy="830997"/>
          </a:xfrm>
          <a:prstGeom prst="rect">
            <a:avLst/>
          </a:prstGeom>
          <a:noFill/>
        </p:spPr>
        <p:txBody>
          <a:bodyPr wrap="square" rtlCol="0">
            <a:spAutoFit/>
          </a:bodyPr>
          <a:lstStyle/>
          <a:p>
            <a:pPr algn="ctr"/>
            <a:r>
              <a:rPr lang="en-GB" sz="2400" b="1" dirty="0" err="1">
                <a:solidFill>
                  <a:schemeClr val="bg1"/>
                </a:solidFill>
                <a:effectLst>
                  <a:outerShdw blurRad="38100" dist="38100" dir="2700000" algn="tl">
                    <a:srgbClr val="000000">
                      <a:alpha val="43137"/>
                    </a:srgbClr>
                  </a:outerShdw>
                </a:effectLst>
              </a:rPr>
              <a:t>Rugschild</a:t>
            </a:r>
            <a:r>
              <a:rPr lang="en-GB" sz="2400" b="1" dirty="0">
                <a:solidFill>
                  <a:schemeClr val="bg1"/>
                </a:solidFill>
                <a:effectLst>
                  <a:outerShdw blurRad="38100" dist="38100" dir="2700000" algn="tl">
                    <a:srgbClr val="000000">
                      <a:alpha val="43137"/>
                    </a:srgbClr>
                  </a:outerShdw>
                </a:effectLst>
              </a:rPr>
              <a:t> (</a:t>
            </a:r>
            <a:r>
              <a:rPr lang="en-GB" sz="2400" b="1" dirty="0" err="1">
                <a:solidFill>
                  <a:schemeClr val="bg1"/>
                </a:solidFill>
                <a:effectLst>
                  <a:outerShdw blurRad="38100" dist="38100" dir="2700000" algn="tl">
                    <a:srgbClr val="000000">
                      <a:alpha val="43137"/>
                    </a:srgbClr>
                  </a:outerShdw>
                </a:effectLst>
              </a:rPr>
              <a:t>skelet</a:t>
            </a:r>
            <a:r>
              <a:rPr lang="en-GB" sz="2400" b="1" dirty="0">
                <a:solidFill>
                  <a:schemeClr val="bg1"/>
                </a:solidFill>
                <a:effectLst>
                  <a:outerShdw blurRad="38100" dist="38100" dir="2700000" algn="tl">
                    <a:srgbClr val="000000">
                      <a:alpha val="43137"/>
                    </a:srgbClr>
                  </a:outerShdw>
                </a:effectLst>
              </a:rPr>
              <a:t>) van </a:t>
            </a:r>
            <a:r>
              <a:rPr lang="en-GB" sz="2400" b="1" dirty="0" err="1">
                <a:solidFill>
                  <a:schemeClr val="bg1"/>
                </a:solidFill>
                <a:effectLst>
                  <a:outerShdw blurRad="38100" dist="38100" dir="2700000" algn="tl">
                    <a:srgbClr val="000000">
                      <a:alpha val="43137"/>
                    </a:srgbClr>
                  </a:outerShdw>
                </a:effectLst>
              </a:rPr>
              <a:t>een</a:t>
            </a:r>
            <a:r>
              <a:rPr lang="en-GB" sz="2400" b="1" dirty="0">
                <a:solidFill>
                  <a:schemeClr val="bg1"/>
                </a:solidFill>
                <a:effectLst>
                  <a:outerShdw blurRad="38100" dist="38100" dir="2700000" algn="tl">
                    <a:srgbClr val="000000">
                      <a:alpha val="43137"/>
                    </a:srgbClr>
                  </a:outerShdw>
                </a:effectLst>
              </a:rPr>
              <a:t> </a:t>
            </a:r>
            <a:r>
              <a:rPr lang="en-GB" sz="2400" b="1" dirty="0" err="1">
                <a:solidFill>
                  <a:schemeClr val="bg1"/>
                </a:solidFill>
                <a:effectLst>
                  <a:outerShdw blurRad="38100" dist="38100" dir="2700000" algn="tl">
                    <a:srgbClr val="000000">
                      <a:alpha val="43137"/>
                    </a:srgbClr>
                  </a:outerShdw>
                </a:effectLst>
              </a:rPr>
              <a:t>zeekat</a:t>
            </a:r>
            <a:endParaRPr lang="LID4096" sz="2400" b="1" dirty="0">
              <a:solidFill>
                <a:schemeClr val="bg1"/>
              </a:solidFill>
              <a:effectLst>
                <a:outerShdw blurRad="38100" dist="38100" dir="2700000" algn="tl">
                  <a:srgbClr val="000000">
                    <a:alpha val="43137"/>
                  </a:srgbClr>
                </a:outerShdw>
              </a:effectLst>
            </a:endParaRPr>
          </a:p>
        </p:txBody>
      </p:sp>
      <p:pic>
        <p:nvPicPr>
          <p:cNvPr id="9" name="Picture 8" descr="A hand holding a black object&#10;&#10;Description automatically generated with low confidence">
            <a:extLst>
              <a:ext uri="{FF2B5EF4-FFF2-40B4-BE49-F238E27FC236}">
                <a16:creationId xmlns:a16="http://schemas.microsoft.com/office/drawing/2014/main" id="{87BDBEBE-AC4B-33C4-A29D-24149616FD0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33040" t="24911" r="21763" b="14576"/>
          <a:stretch/>
        </p:blipFill>
        <p:spPr>
          <a:xfrm>
            <a:off x="7988859" y="4064619"/>
            <a:ext cx="1521070" cy="2715322"/>
          </a:xfrm>
          <a:prstGeom prst="rect">
            <a:avLst/>
          </a:prstGeom>
        </p:spPr>
      </p:pic>
      <p:sp>
        <p:nvSpPr>
          <p:cNvPr id="10" name="TextBox 9">
            <a:extLst>
              <a:ext uri="{FF2B5EF4-FFF2-40B4-BE49-F238E27FC236}">
                <a16:creationId xmlns:a16="http://schemas.microsoft.com/office/drawing/2014/main" id="{C8E123BF-435C-379B-937D-B6370048621A}"/>
              </a:ext>
            </a:extLst>
          </p:cNvPr>
          <p:cNvSpPr txBox="1"/>
          <p:nvPr/>
        </p:nvSpPr>
        <p:spPr>
          <a:xfrm>
            <a:off x="7137053" y="3233622"/>
            <a:ext cx="3224681" cy="830997"/>
          </a:xfrm>
          <a:prstGeom prst="rect">
            <a:avLst/>
          </a:prstGeom>
          <a:noFill/>
        </p:spPr>
        <p:txBody>
          <a:bodyPr wrap="square" rtlCol="0">
            <a:spAutoFit/>
          </a:bodyPr>
          <a:lstStyle/>
          <a:p>
            <a:pPr algn="ctr"/>
            <a:r>
              <a:rPr lang="en-GB" sz="2400" b="1" dirty="0" err="1">
                <a:solidFill>
                  <a:schemeClr val="bg1"/>
                </a:solidFill>
                <a:effectLst>
                  <a:outerShdw blurRad="38100" dist="38100" dir="2700000" algn="tl">
                    <a:srgbClr val="000000">
                      <a:alpha val="43137"/>
                    </a:srgbClr>
                  </a:outerShdw>
                </a:effectLst>
              </a:rPr>
              <a:t>Eikapsel</a:t>
            </a:r>
            <a:r>
              <a:rPr lang="en-GB" sz="2400" b="1" dirty="0">
                <a:solidFill>
                  <a:schemeClr val="bg1"/>
                </a:solidFill>
                <a:effectLst>
                  <a:outerShdw blurRad="38100" dist="38100" dir="2700000" algn="tl">
                    <a:srgbClr val="000000">
                      <a:alpha val="43137"/>
                    </a:srgbClr>
                  </a:outerShdw>
                </a:effectLst>
              </a:rPr>
              <a:t> van </a:t>
            </a:r>
            <a:r>
              <a:rPr lang="en-GB" sz="2400" b="1" dirty="0" err="1">
                <a:solidFill>
                  <a:schemeClr val="bg1"/>
                </a:solidFill>
                <a:effectLst>
                  <a:outerShdw blurRad="38100" dist="38100" dir="2700000" algn="tl">
                    <a:srgbClr val="000000">
                      <a:alpha val="43137"/>
                    </a:srgbClr>
                  </a:outerShdw>
                </a:effectLst>
              </a:rPr>
              <a:t>een</a:t>
            </a:r>
            <a:r>
              <a:rPr lang="en-GB" sz="2400" b="1" dirty="0">
                <a:solidFill>
                  <a:schemeClr val="bg1"/>
                </a:solidFill>
                <a:effectLst>
                  <a:outerShdw blurRad="38100" dist="38100" dir="2700000" algn="tl">
                    <a:srgbClr val="000000">
                      <a:alpha val="43137"/>
                    </a:srgbClr>
                  </a:outerShdw>
                </a:effectLst>
              </a:rPr>
              <a:t> </a:t>
            </a:r>
            <a:r>
              <a:rPr lang="en-GB" sz="2400" b="1" dirty="0" err="1">
                <a:solidFill>
                  <a:schemeClr val="bg1"/>
                </a:solidFill>
                <a:effectLst>
                  <a:outerShdw blurRad="38100" dist="38100" dir="2700000" algn="tl">
                    <a:srgbClr val="000000">
                      <a:alpha val="43137"/>
                    </a:srgbClr>
                  </a:outerShdw>
                </a:effectLst>
              </a:rPr>
              <a:t>hondshaai</a:t>
            </a:r>
            <a:endParaRPr lang="LID4096" sz="2400" b="1" dirty="0">
              <a:solidFill>
                <a:schemeClr val="bg1"/>
              </a:solidFill>
              <a:effectLst>
                <a:outerShdw blurRad="38100" dist="38100" dir="2700000" algn="tl">
                  <a:srgbClr val="000000">
                    <a:alpha val="43137"/>
                  </a:srgbClr>
                </a:outerShdw>
              </a:effectLst>
            </a:endParaRPr>
          </a:p>
        </p:txBody>
      </p:sp>
      <p:pic>
        <p:nvPicPr>
          <p:cNvPr id="12" name="Picture 11" descr="A hand holding a black object&#10;&#10;Description automatically generated with medium confidence">
            <a:extLst>
              <a:ext uri="{FF2B5EF4-FFF2-40B4-BE49-F238E27FC236}">
                <a16:creationId xmlns:a16="http://schemas.microsoft.com/office/drawing/2014/main" id="{933F63F9-FA30-E832-929E-4C6C471BFCAC}"/>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9503" t="15211" r="31622" b="12033"/>
          <a:stretch/>
        </p:blipFill>
        <p:spPr>
          <a:xfrm>
            <a:off x="10361734" y="4064619"/>
            <a:ext cx="1368051" cy="2715322"/>
          </a:xfrm>
          <a:prstGeom prst="rect">
            <a:avLst/>
          </a:prstGeom>
        </p:spPr>
      </p:pic>
      <p:sp>
        <p:nvSpPr>
          <p:cNvPr id="13" name="TextBox 12">
            <a:extLst>
              <a:ext uri="{FF2B5EF4-FFF2-40B4-BE49-F238E27FC236}">
                <a16:creationId xmlns:a16="http://schemas.microsoft.com/office/drawing/2014/main" id="{FD42A499-B5D7-5B32-1816-269AA0C8E714}"/>
              </a:ext>
            </a:extLst>
          </p:cNvPr>
          <p:cNvSpPr txBox="1"/>
          <p:nvPr/>
        </p:nvSpPr>
        <p:spPr>
          <a:xfrm>
            <a:off x="9433418" y="3233622"/>
            <a:ext cx="3224681" cy="830997"/>
          </a:xfrm>
          <a:prstGeom prst="rect">
            <a:avLst/>
          </a:prstGeom>
          <a:noFill/>
        </p:spPr>
        <p:txBody>
          <a:bodyPr wrap="square" rtlCol="0">
            <a:spAutoFit/>
          </a:bodyPr>
          <a:lstStyle/>
          <a:p>
            <a:pPr algn="ctr"/>
            <a:r>
              <a:rPr lang="en-GB" sz="2400" b="1" dirty="0" err="1">
                <a:solidFill>
                  <a:schemeClr val="bg1"/>
                </a:solidFill>
                <a:effectLst>
                  <a:outerShdw blurRad="38100" dist="38100" dir="2700000" algn="tl">
                    <a:srgbClr val="000000">
                      <a:alpha val="43137"/>
                    </a:srgbClr>
                  </a:outerShdw>
                </a:effectLst>
              </a:rPr>
              <a:t>Eikapsel</a:t>
            </a:r>
            <a:r>
              <a:rPr lang="en-GB" sz="2400" b="1" dirty="0">
                <a:solidFill>
                  <a:schemeClr val="bg1"/>
                </a:solidFill>
                <a:effectLst>
                  <a:outerShdw blurRad="38100" dist="38100" dir="2700000" algn="tl">
                    <a:srgbClr val="000000">
                      <a:alpha val="43137"/>
                    </a:srgbClr>
                  </a:outerShdw>
                </a:effectLst>
              </a:rPr>
              <a:t> van </a:t>
            </a:r>
            <a:r>
              <a:rPr lang="en-GB" sz="2400" b="1" dirty="0" err="1">
                <a:solidFill>
                  <a:schemeClr val="bg1"/>
                </a:solidFill>
                <a:effectLst>
                  <a:outerShdw blurRad="38100" dist="38100" dir="2700000" algn="tl">
                    <a:srgbClr val="000000">
                      <a:alpha val="43137"/>
                    </a:srgbClr>
                  </a:outerShdw>
                </a:effectLst>
              </a:rPr>
              <a:t>een</a:t>
            </a:r>
            <a:r>
              <a:rPr lang="en-GB" sz="2400" b="1" dirty="0">
                <a:solidFill>
                  <a:schemeClr val="bg1"/>
                </a:solidFill>
                <a:effectLst>
                  <a:outerShdw blurRad="38100" dist="38100" dir="2700000" algn="tl">
                    <a:srgbClr val="000000">
                      <a:alpha val="43137"/>
                    </a:srgbClr>
                  </a:outerShdw>
                </a:effectLst>
              </a:rPr>
              <a:t> </a:t>
            </a:r>
            <a:r>
              <a:rPr lang="en-GB" sz="2400" b="1" dirty="0" err="1">
                <a:solidFill>
                  <a:schemeClr val="bg1"/>
                </a:solidFill>
                <a:effectLst>
                  <a:outerShdw blurRad="38100" dist="38100" dir="2700000" algn="tl">
                    <a:srgbClr val="000000">
                      <a:alpha val="43137"/>
                    </a:srgbClr>
                  </a:outerShdw>
                </a:effectLst>
              </a:rPr>
              <a:t>stekelrog</a:t>
            </a:r>
            <a:endParaRPr lang="LID4096" sz="2400" b="1" dirty="0">
              <a:solidFill>
                <a:schemeClr val="bg1"/>
              </a:solidFill>
              <a:effectLst>
                <a:outerShdw blurRad="38100" dist="38100" dir="2700000" algn="tl">
                  <a:srgbClr val="000000">
                    <a:alpha val="43137"/>
                  </a:srgbClr>
                </a:outerShdw>
              </a:effectLst>
            </a:endParaRPr>
          </a:p>
        </p:txBody>
      </p:sp>
      <p:pic>
        <p:nvPicPr>
          <p:cNvPr id="15" name="Picture 14" descr="A picture containing ground, rock, invertebrate, outdoor&#10;&#10;Description automatically generated">
            <a:extLst>
              <a:ext uri="{FF2B5EF4-FFF2-40B4-BE49-F238E27FC236}">
                <a16:creationId xmlns:a16="http://schemas.microsoft.com/office/drawing/2014/main" id="{508E5CC7-793C-68DB-05AF-259D12286811}"/>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r="24562" b="26504"/>
          <a:stretch/>
        </p:blipFill>
        <p:spPr>
          <a:xfrm>
            <a:off x="483559" y="2917816"/>
            <a:ext cx="2230135" cy="2896959"/>
          </a:xfrm>
          <a:prstGeom prst="rect">
            <a:avLst/>
          </a:prstGeom>
        </p:spPr>
      </p:pic>
      <p:sp>
        <p:nvSpPr>
          <p:cNvPr id="16" name="TextBox 15">
            <a:extLst>
              <a:ext uri="{FF2B5EF4-FFF2-40B4-BE49-F238E27FC236}">
                <a16:creationId xmlns:a16="http://schemas.microsoft.com/office/drawing/2014/main" id="{291F8528-DB6F-279B-9BFC-58EB3B0DD2F4}"/>
              </a:ext>
            </a:extLst>
          </p:cNvPr>
          <p:cNvSpPr txBox="1"/>
          <p:nvPr/>
        </p:nvSpPr>
        <p:spPr>
          <a:xfrm>
            <a:off x="-13715" y="2092271"/>
            <a:ext cx="3224681" cy="830997"/>
          </a:xfrm>
          <a:prstGeom prst="rect">
            <a:avLst/>
          </a:prstGeom>
          <a:noFill/>
        </p:spPr>
        <p:txBody>
          <a:bodyPr wrap="square" rtlCol="0">
            <a:spAutoFit/>
          </a:bodyPr>
          <a:lstStyle/>
          <a:p>
            <a:pPr algn="ctr"/>
            <a:r>
              <a:rPr lang="en-GB" sz="2400" b="1" dirty="0" err="1">
                <a:solidFill>
                  <a:schemeClr val="bg1"/>
                </a:solidFill>
                <a:effectLst>
                  <a:outerShdw blurRad="38100" dist="38100" dir="2700000" algn="tl">
                    <a:srgbClr val="000000">
                      <a:alpha val="43137"/>
                    </a:srgbClr>
                  </a:outerShdw>
                </a:effectLst>
              </a:rPr>
              <a:t>Eikapsel</a:t>
            </a:r>
            <a:r>
              <a:rPr lang="en-GB" sz="2400" b="1" dirty="0">
                <a:solidFill>
                  <a:schemeClr val="bg1"/>
                </a:solidFill>
                <a:effectLst>
                  <a:outerShdw blurRad="38100" dist="38100" dir="2700000" algn="tl">
                    <a:srgbClr val="000000">
                      <a:alpha val="43137"/>
                    </a:srgbClr>
                  </a:outerShdw>
                </a:effectLst>
              </a:rPr>
              <a:t> van </a:t>
            </a:r>
            <a:r>
              <a:rPr lang="en-GB" sz="2400" b="1" dirty="0" err="1">
                <a:solidFill>
                  <a:schemeClr val="bg1"/>
                </a:solidFill>
                <a:effectLst>
                  <a:outerShdw blurRad="38100" dist="38100" dir="2700000" algn="tl">
                    <a:srgbClr val="000000">
                      <a:alpha val="43137"/>
                    </a:srgbClr>
                  </a:outerShdw>
                </a:effectLst>
              </a:rPr>
              <a:t>een</a:t>
            </a:r>
            <a:r>
              <a:rPr lang="en-GB" sz="2400" b="1" dirty="0">
                <a:solidFill>
                  <a:schemeClr val="bg1"/>
                </a:solidFill>
                <a:effectLst>
                  <a:outerShdw blurRad="38100" dist="38100" dir="2700000" algn="tl">
                    <a:srgbClr val="000000">
                      <a:alpha val="43137"/>
                    </a:srgbClr>
                  </a:outerShdw>
                </a:effectLst>
              </a:rPr>
              <a:t> </a:t>
            </a:r>
            <a:r>
              <a:rPr lang="en-GB" sz="2400" b="1" dirty="0" err="1">
                <a:solidFill>
                  <a:schemeClr val="bg1"/>
                </a:solidFill>
                <a:effectLst>
                  <a:outerShdw blurRad="38100" dist="38100" dir="2700000" algn="tl">
                    <a:srgbClr val="000000">
                      <a:alpha val="43137"/>
                    </a:srgbClr>
                  </a:outerShdw>
                </a:effectLst>
              </a:rPr>
              <a:t>wulk</a:t>
            </a:r>
            <a:r>
              <a:rPr lang="en-GB" sz="2400" b="1" dirty="0">
                <a:solidFill>
                  <a:schemeClr val="bg1"/>
                </a:solidFill>
                <a:effectLst>
                  <a:outerShdw blurRad="38100" dist="38100" dir="2700000" algn="tl">
                    <a:srgbClr val="000000">
                      <a:alpha val="43137"/>
                    </a:srgbClr>
                  </a:outerShdw>
                </a:effectLst>
              </a:rPr>
              <a:t> (</a:t>
            </a:r>
            <a:r>
              <a:rPr lang="en-GB" sz="2400" b="1" dirty="0" err="1">
                <a:solidFill>
                  <a:schemeClr val="bg1"/>
                </a:solidFill>
                <a:effectLst>
                  <a:outerShdw blurRad="38100" dist="38100" dir="2700000" algn="tl">
                    <a:srgbClr val="000000">
                      <a:alpha val="43137"/>
                    </a:srgbClr>
                  </a:outerShdw>
                </a:effectLst>
              </a:rPr>
              <a:t>een</a:t>
            </a:r>
            <a:r>
              <a:rPr lang="en-GB" sz="2400" b="1" dirty="0">
                <a:solidFill>
                  <a:schemeClr val="bg1"/>
                </a:solidFill>
                <a:effectLst>
                  <a:outerShdw blurRad="38100" dist="38100" dir="2700000" algn="tl">
                    <a:srgbClr val="000000">
                      <a:alpha val="43137"/>
                    </a:srgbClr>
                  </a:outerShdw>
                </a:effectLst>
              </a:rPr>
              <a:t> </a:t>
            </a:r>
            <a:r>
              <a:rPr lang="en-GB" sz="2400" b="1" dirty="0" err="1">
                <a:solidFill>
                  <a:schemeClr val="bg1"/>
                </a:solidFill>
                <a:effectLst>
                  <a:outerShdw blurRad="38100" dist="38100" dir="2700000" algn="tl">
                    <a:srgbClr val="000000">
                      <a:alpha val="43137"/>
                    </a:srgbClr>
                  </a:outerShdw>
                </a:effectLst>
              </a:rPr>
              <a:t>soort</a:t>
            </a:r>
            <a:r>
              <a:rPr lang="en-GB" sz="2400" b="1" dirty="0">
                <a:solidFill>
                  <a:schemeClr val="bg1"/>
                </a:solidFill>
                <a:effectLst>
                  <a:outerShdw blurRad="38100" dist="38100" dir="2700000" algn="tl">
                    <a:srgbClr val="000000">
                      <a:alpha val="43137"/>
                    </a:srgbClr>
                  </a:outerShdw>
                </a:effectLst>
              </a:rPr>
              <a:t> </a:t>
            </a:r>
            <a:r>
              <a:rPr lang="en-GB" sz="2400" b="1" dirty="0" err="1">
                <a:solidFill>
                  <a:schemeClr val="bg1"/>
                </a:solidFill>
                <a:effectLst>
                  <a:outerShdw blurRad="38100" dist="38100" dir="2700000" algn="tl">
                    <a:srgbClr val="000000">
                      <a:alpha val="43137"/>
                    </a:srgbClr>
                  </a:outerShdw>
                </a:effectLst>
              </a:rPr>
              <a:t>zeeslak</a:t>
            </a:r>
            <a:r>
              <a:rPr lang="en-GB" sz="2400" b="1" dirty="0">
                <a:solidFill>
                  <a:schemeClr val="bg1"/>
                </a:solidFill>
                <a:effectLst>
                  <a:outerShdw blurRad="38100" dist="38100" dir="2700000" algn="tl">
                    <a:srgbClr val="000000">
                      <a:alpha val="43137"/>
                    </a:srgbClr>
                  </a:outerShdw>
                </a:effectLst>
              </a:rPr>
              <a:t>)</a:t>
            </a:r>
            <a:endParaRPr lang="LID4096" sz="2400" b="1" dirty="0">
              <a:solidFill>
                <a:schemeClr val="bg1"/>
              </a:solidFill>
              <a:effectLst>
                <a:outerShdw blurRad="38100" dist="38100" dir="2700000" algn="tl">
                  <a:srgbClr val="000000">
                    <a:alpha val="43137"/>
                  </a:srgbClr>
                </a:outerShdw>
              </a:effectLst>
            </a:endParaRPr>
          </a:p>
        </p:txBody>
      </p:sp>
      <p:pic>
        <p:nvPicPr>
          <p:cNvPr id="18" name="Picture 17" descr="A picture containing ground, pebble, outdoor, gravel&#10;&#10;Description automatically generated">
            <a:extLst>
              <a:ext uri="{FF2B5EF4-FFF2-40B4-BE49-F238E27FC236}">
                <a16:creationId xmlns:a16="http://schemas.microsoft.com/office/drawing/2014/main" id="{68E17DFE-E66C-EE5E-84D8-A616EE4C5045}"/>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22326" t="23739" r="10325" b="31382"/>
          <a:stretch/>
        </p:blipFill>
        <p:spPr>
          <a:xfrm>
            <a:off x="3283001" y="5229844"/>
            <a:ext cx="2812999" cy="1405875"/>
          </a:xfrm>
          <a:prstGeom prst="rect">
            <a:avLst/>
          </a:prstGeom>
        </p:spPr>
      </p:pic>
      <p:sp>
        <p:nvSpPr>
          <p:cNvPr id="19" name="TextBox 18">
            <a:extLst>
              <a:ext uri="{FF2B5EF4-FFF2-40B4-BE49-F238E27FC236}">
                <a16:creationId xmlns:a16="http://schemas.microsoft.com/office/drawing/2014/main" id="{A8680861-3BC8-BC66-86AA-D6FF291DF3FC}"/>
              </a:ext>
            </a:extLst>
          </p:cNvPr>
          <p:cNvSpPr txBox="1"/>
          <p:nvPr/>
        </p:nvSpPr>
        <p:spPr>
          <a:xfrm>
            <a:off x="3077159" y="4366295"/>
            <a:ext cx="3224681" cy="830997"/>
          </a:xfrm>
          <a:prstGeom prst="rect">
            <a:avLst/>
          </a:prstGeom>
          <a:noFill/>
        </p:spPr>
        <p:txBody>
          <a:bodyPr wrap="square" rtlCol="0">
            <a:spAutoFit/>
          </a:bodyPr>
          <a:lstStyle/>
          <a:p>
            <a:pPr algn="ctr"/>
            <a:r>
              <a:rPr lang="en-GB" sz="2400" b="1" dirty="0" err="1">
                <a:solidFill>
                  <a:schemeClr val="bg1"/>
                </a:solidFill>
                <a:effectLst>
                  <a:outerShdw blurRad="38100" dist="38100" dir="2700000" algn="tl">
                    <a:srgbClr val="000000">
                      <a:alpha val="43137"/>
                    </a:srgbClr>
                  </a:outerShdw>
                </a:effectLst>
              </a:rPr>
              <a:t>Eiersnoer</a:t>
            </a:r>
            <a:r>
              <a:rPr lang="en-GB" sz="2400" b="1" dirty="0">
                <a:solidFill>
                  <a:schemeClr val="bg1"/>
                </a:solidFill>
                <a:effectLst>
                  <a:outerShdw blurRad="38100" dist="38100" dir="2700000" algn="tl">
                    <a:srgbClr val="000000">
                      <a:alpha val="43137"/>
                    </a:srgbClr>
                  </a:outerShdw>
                </a:effectLst>
              </a:rPr>
              <a:t> van </a:t>
            </a:r>
            <a:r>
              <a:rPr lang="en-GB" sz="2400" b="1" dirty="0" err="1">
                <a:solidFill>
                  <a:schemeClr val="bg1"/>
                </a:solidFill>
                <a:effectLst>
                  <a:outerShdw blurRad="38100" dist="38100" dir="2700000" algn="tl">
                    <a:srgbClr val="000000">
                      <a:alpha val="43137"/>
                    </a:srgbClr>
                  </a:outerShdw>
                </a:effectLst>
              </a:rPr>
              <a:t>een</a:t>
            </a:r>
            <a:r>
              <a:rPr lang="en-GB" sz="2400" b="1" dirty="0">
                <a:solidFill>
                  <a:schemeClr val="bg1"/>
                </a:solidFill>
                <a:effectLst>
                  <a:outerShdw blurRad="38100" dist="38100" dir="2700000" algn="tl">
                    <a:srgbClr val="000000">
                      <a:alpha val="43137"/>
                    </a:srgbClr>
                  </a:outerShdw>
                </a:effectLst>
              </a:rPr>
              <a:t> </a:t>
            </a:r>
            <a:r>
              <a:rPr lang="en-GB" sz="2400" b="1" dirty="0" err="1">
                <a:solidFill>
                  <a:schemeClr val="bg1"/>
                </a:solidFill>
                <a:effectLst>
                  <a:outerShdw blurRad="38100" dist="38100" dir="2700000" algn="tl">
                    <a:srgbClr val="000000">
                      <a:alpha val="43137"/>
                    </a:srgbClr>
                  </a:outerShdw>
                </a:effectLst>
              </a:rPr>
              <a:t>pijlinktvis</a:t>
            </a:r>
            <a:endParaRPr lang="LID4096" sz="2400" b="1" dirty="0">
              <a:solidFill>
                <a:schemeClr val="bg1"/>
              </a:solidFill>
              <a:effectLst>
                <a:outerShdw blurRad="38100" dist="38100" dir="2700000" algn="tl">
                  <a:srgbClr val="000000">
                    <a:alpha val="43137"/>
                  </a:srgbClr>
                </a:outerShdw>
              </a:effectLst>
            </a:endParaRPr>
          </a:p>
        </p:txBody>
      </p:sp>
      <p:pic>
        <p:nvPicPr>
          <p:cNvPr id="21" name="Picture 20" descr="A picture containing invertebrate, seafood, molluscs, shell&#10;&#10;Description automatically generated">
            <a:extLst>
              <a:ext uri="{FF2B5EF4-FFF2-40B4-BE49-F238E27FC236}">
                <a16:creationId xmlns:a16="http://schemas.microsoft.com/office/drawing/2014/main" id="{98F64DA3-72DD-5D81-C5F8-E180E9BB152F}"/>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11701" r="17913"/>
          <a:stretch/>
        </p:blipFill>
        <p:spPr>
          <a:xfrm>
            <a:off x="4606553" y="1423143"/>
            <a:ext cx="2058752" cy="2952731"/>
          </a:xfrm>
          <a:prstGeom prst="rect">
            <a:avLst/>
          </a:prstGeom>
        </p:spPr>
      </p:pic>
      <p:sp>
        <p:nvSpPr>
          <p:cNvPr id="22" name="TextBox 21">
            <a:extLst>
              <a:ext uri="{FF2B5EF4-FFF2-40B4-BE49-F238E27FC236}">
                <a16:creationId xmlns:a16="http://schemas.microsoft.com/office/drawing/2014/main" id="{8A096608-4D73-7C02-4BB4-D2FE833E4AB6}"/>
              </a:ext>
            </a:extLst>
          </p:cNvPr>
          <p:cNvSpPr txBox="1"/>
          <p:nvPr/>
        </p:nvSpPr>
        <p:spPr>
          <a:xfrm>
            <a:off x="2076873" y="2961905"/>
            <a:ext cx="3224681" cy="461665"/>
          </a:xfrm>
          <a:prstGeom prst="rect">
            <a:avLst/>
          </a:prstGeom>
          <a:noFill/>
        </p:spPr>
        <p:txBody>
          <a:bodyPr wrap="square" rtlCol="0">
            <a:spAutoFit/>
          </a:bodyPr>
          <a:lstStyle/>
          <a:p>
            <a:pPr algn="ctr"/>
            <a:r>
              <a:rPr lang="en-GB" sz="2400" b="1" dirty="0" err="1">
                <a:solidFill>
                  <a:schemeClr val="bg1"/>
                </a:solidFill>
                <a:effectLst>
                  <a:outerShdw blurRad="38100" dist="38100" dir="2700000" algn="tl">
                    <a:srgbClr val="000000">
                      <a:alpha val="43137"/>
                    </a:srgbClr>
                  </a:outerShdw>
                </a:effectLst>
              </a:rPr>
              <a:t>zeepokken</a:t>
            </a:r>
            <a:endParaRPr lang="LID4096" sz="2400" b="1" dirty="0">
              <a:solidFill>
                <a:schemeClr val="bg1"/>
              </a:solidFill>
              <a:effectLst>
                <a:outerShdw blurRad="38100" dist="38100" dir="2700000" algn="tl">
                  <a:srgbClr val="000000">
                    <a:alpha val="43137"/>
                  </a:srgbClr>
                </a:outerShdw>
              </a:effectLst>
            </a:endParaRPr>
          </a:p>
        </p:txBody>
      </p:sp>
      <p:sp>
        <p:nvSpPr>
          <p:cNvPr id="23" name="TextBox 22">
            <a:extLst>
              <a:ext uri="{FF2B5EF4-FFF2-40B4-BE49-F238E27FC236}">
                <a16:creationId xmlns:a16="http://schemas.microsoft.com/office/drawing/2014/main" id="{613DBEB3-12A4-0E94-5BF5-C1DC83C6DFB3}"/>
              </a:ext>
            </a:extLst>
          </p:cNvPr>
          <p:cNvSpPr txBox="1"/>
          <p:nvPr/>
        </p:nvSpPr>
        <p:spPr>
          <a:xfrm>
            <a:off x="6130042" y="1808355"/>
            <a:ext cx="3224681" cy="461665"/>
          </a:xfrm>
          <a:prstGeom prst="rect">
            <a:avLst/>
          </a:prstGeom>
          <a:noFill/>
        </p:spPr>
        <p:txBody>
          <a:bodyPr wrap="square" rtlCol="0">
            <a:spAutoFit/>
          </a:bodyPr>
          <a:lstStyle/>
          <a:p>
            <a:pPr algn="ctr"/>
            <a:r>
              <a:rPr lang="en-GB" sz="2400" b="1" dirty="0" err="1">
                <a:solidFill>
                  <a:schemeClr val="bg1"/>
                </a:solidFill>
                <a:effectLst>
                  <a:outerShdw blurRad="38100" dist="38100" dir="2700000" algn="tl">
                    <a:srgbClr val="000000">
                      <a:alpha val="43137"/>
                    </a:srgbClr>
                  </a:outerShdw>
                </a:effectLst>
              </a:rPr>
              <a:t>mosdiertjes</a:t>
            </a:r>
            <a:endParaRPr lang="LID4096" sz="2400" b="1" dirty="0">
              <a:solidFill>
                <a:schemeClr val="bg1"/>
              </a:solidFill>
              <a:effectLst>
                <a:outerShdw blurRad="38100" dist="38100" dir="2700000" algn="tl">
                  <a:srgbClr val="000000">
                    <a:alpha val="43137"/>
                  </a:srgbClr>
                </a:outerShdw>
              </a:effectLst>
            </a:endParaRPr>
          </a:p>
        </p:txBody>
      </p:sp>
      <p:cxnSp>
        <p:nvCxnSpPr>
          <p:cNvPr id="25" name="Straight Arrow Connector 24">
            <a:extLst>
              <a:ext uri="{FF2B5EF4-FFF2-40B4-BE49-F238E27FC236}">
                <a16:creationId xmlns:a16="http://schemas.microsoft.com/office/drawing/2014/main" id="{CD17ADAE-A600-73EE-0F62-503E1F5546A4}"/>
              </a:ext>
            </a:extLst>
          </p:cNvPr>
          <p:cNvCxnSpPr/>
          <p:nvPr/>
        </p:nvCxnSpPr>
        <p:spPr>
          <a:xfrm flipH="1">
            <a:off x="3847171" y="1868770"/>
            <a:ext cx="1260088" cy="1093135"/>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F69AC57-FBB8-7FFB-E8FA-2C5940931285}"/>
              </a:ext>
            </a:extLst>
          </p:cNvPr>
          <p:cNvCxnSpPr>
            <a:cxnSpLocks/>
          </p:cNvCxnSpPr>
          <p:nvPr/>
        </p:nvCxnSpPr>
        <p:spPr>
          <a:xfrm flipH="1" flipV="1">
            <a:off x="4412605" y="3369940"/>
            <a:ext cx="920682" cy="174937"/>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5237A28-0980-2AEB-F06E-13E521E2578E}"/>
              </a:ext>
            </a:extLst>
          </p:cNvPr>
          <p:cNvCxnSpPr>
            <a:cxnSpLocks/>
          </p:cNvCxnSpPr>
          <p:nvPr/>
        </p:nvCxnSpPr>
        <p:spPr>
          <a:xfrm flipV="1">
            <a:off x="5485052" y="2092271"/>
            <a:ext cx="1405396" cy="399434"/>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242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818467FE-8F30-14E9-3B48-D26083EEAAEC}"/>
              </a:ext>
            </a:extLst>
          </p:cNvPr>
          <p:cNvSpPr/>
          <p:nvPr/>
        </p:nvSpPr>
        <p:spPr>
          <a:xfrm>
            <a:off x="9958105" y="174108"/>
            <a:ext cx="1538868" cy="1538868"/>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3" name="Oval 12">
            <a:extLst>
              <a:ext uri="{FF2B5EF4-FFF2-40B4-BE49-F238E27FC236}">
                <a16:creationId xmlns:a16="http://schemas.microsoft.com/office/drawing/2014/main" id="{C295F29A-CFA7-1CA6-4A26-640E49DCC9A9}"/>
              </a:ext>
            </a:extLst>
          </p:cNvPr>
          <p:cNvSpPr/>
          <p:nvPr/>
        </p:nvSpPr>
        <p:spPr>
          <a:xfrm>
            <a:off x="8744880" y="3550994"/>
            <a:ext cx="1538868" cy="1538868"/>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5" name="Oval 14">
            <a:extLst>
              <a:ext uri="{FF2B5EF4-FFF2-40B4-BE49-F238E27FC236}">
                <a16:creationId xmlns:a16="http://schemas.microsoft.com/office/drawing/2014/main" id="{D2A975B4-DED0-16F3-DEC8-E2FABF600BFE}"/>
              </a:ext>
            </a:extLst>
          </p:cNvPr>
          <p:cNvSpPr/>
          <p:nvPr/>
        </p:nvSpPr>
        <p:spPr>
          <a:xfrm>
            <a:off x="10450554" y="1946768"/>
            <a:ext cx="1538868" cy="1538868"/>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21" name="Straight Arrow Connector 20">
            <a:extLst>
              <a:ext uri="{FF2B5EF4-FFF2-40B4-BE49-F238E27FC236}">
                <a16:creationId xmlns:a16="http://schemas.microsoft.com/office/drawing/2014/main" id="{0F6156D1-58DD-0DFA-773B-2A5AE80722E1}"/>
              </a:ext>
            </a:extLst>
          </p:cNvPr>
          <p:cNvCxnSpPr>
            <a:cxnSpLocks/>
          </p:cNvCxnSpPr>
          <p:nvPr/>
        </p:nvCxnSpPr>
        <p:spPr>
          <a:xfrm>
            <a:off x="983673" y="3084534"/>
            <a:ext cx="471186" cy="59255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Freeform: Shape 27">
            <a:extLst>
              <a:ext uri="{FF2B5EF4-FFF2-40B4-BE49-F238E27FC236}">
                <a16:creationId xmlns:a16="http://schemas.microsoft.com/office/drawing/2014/main" id="{80660726-7761-CC5D-223D-D7D71FA1F9B6}"/>
              </a:ext>
            </a:extLst>
          </p:cNvPr>
          <p:cNvSpPr/>
          <p:nvPr/>
        </p:nvSpPr>
        <p:spPr>
          <a:xfrm>
            <a:off x="577992" y="3304814"/>
            <a:ext cx="202387" cy="1975769"/>
          </a:xfrm>
          <a:custGeom>
            <a:avLst/>
            <a:gdLst>
              <a:gd name="connsiteX0" fmla="*/ 0 w 1853425"/>
              <a:gd name="connsiteY0" fmla="*/ 0 h 3234356"/>
              <a:gd name="connsiteX1" fmla="*/ 312234 w 1853425"/>
              <a:gd name="connsiteY1" fmla="*/ 2085278 h 3234356"/>
              <a:gd name="connsiteX2" fmla="*/ 1683834 w 1853425"/>
              <a:gd name="connsiteY2" fmla="*/ 3133492 h 3234356"/>
              <a:gd name="connsiteX3" fmla="*/ 1784195 w 1853425"/>
              <a:gd name="connsiteY3" fmla="*/ 3133492 h 3234356"/>
            </a:gdLst>
            <a:ahLst/>
            <a:cxnLst>
              <a:cxn ang="0">
                <a:pos x="connsiteX0" y="connsiteY0"/>
              </a:cxn>
              <a:cxn ang="0">
                <a:pos x="connsiteX1" y="connsiteY1"/>
              </a:cxn>
              <a:cxn ang="0">
                <a:pos x="connsiteX2" y="connsiteY2"/>
              </a:cxn>
              <a:cxn ang="0">
                <a:pos x="connsiteX3" y="connsiteY3"/>
              </a:cxn>
            </a:cxnLst>
            <a:rect l="l" t="t" r="r" b="b"/>
            <a:pathLst>
              <a:path w="1853425" h="3234356">
                <a:moveTo>
                  <a:pt x="0" y="0"/>
                </a:moveTo>
                <a:cubicBezTo>
                  <a:pt x="15797" y="781514"/>
                  <a:pt x="31595" y="1563029"/>
                  <a:pt x="312234" y="2085278"/>
                </a:cubicBezTo>
                <a:cubicBezTo>
                  <a:pt x="592873" y="2607527"/>
                  <a:pt x="1438507" y="2958790"/>
                  <a:pt x="1683834" y="3133492"/>
                </a:cubicBezTo>
                <a:cubicBezTo>
                  <a:pt x="1929161" y="3308194"/>
                  <a:pt x="1856678" y="3220843"/>
                  <a:pt x="1784195" y="3133492"/>
                </a:cubicBezTo>
              </a:path>
            </a:pathLst>
          </a:custGeom>
          <a:no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29" name="Straight Arrow Connector 28">
            <a:extLst>
              <a:ext uri="{FF2B5EF4-FFF2-40B4-BE49-F238E27FC236}">
                <a16:creationId xmlns:a16="http://schemas.microsoft.com/office/drawing/2014/main" id="{B3AD69D2-AD47-8ED0-D81F-E2A9DFEE1F90}"/>
              </a:ext>
            </a:extLst>
          </p:cNvPr>
          <p:cNvCxnSpPr>
            <a:cxnSpLocks/>
          </p:cNvCxnSpPr>
          <p:nvPr/>
        </p:nvCxnSpPr>
        <p:spPr>
          <a:xfrm flipH="1">
            <a:off x="1374870" y="4610450"/>
            <a:ext cx="452897" cy="66417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6CBCB0E2-3ECD-6A33-0221-9B6DDA6D6B98}"/>
              </a:ext>
            </a:extLst>
          </p:cNvPr>
          <p:cNvCxnSpPr>
            <a:cxnSpLocks/>
            <a:endCxn id="8" idx="2"/>
          </p:cNvCxnSpPr>
          <p:nvPr/>
        </p:nvCxnSpPr>
        <p:spPr>
          <a:xfrm flipV="1">
            <a:off x="1547939" y="5778334"/>
            <a:ext cx="1364709" cy="18311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A30F12A-97E2-CC34-99D0-FFEE60B84408}"/>
              </a:ext>
            </a:extLst>
          </p:cNvPr>
          <p:cNvCxnSpPr>
            <a:cxnSpLocks/>
          </p:cNvCxnSpPr>
          <p:nvPr/>
        </p:nvCxnSpPr>
        <p:spPr>
          <a:xfrm flipH="1">
            <a:off x="3790313" y="4296568"/>
            <a:ext cx="168569" cy="71810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1259AA5-576D-4643-CB1F-D73A68469F01}"/>
              </a:ext>
            </a:extLst>
          </p:cNvPr>
          <p:cNvCxnSpPr>
            <a:cxnSpLocks/>
          </p:cNvCxnSpPr>
          <p:nvPr/>
        </p:nvCxnSpPr>
        <p:spPr>
          <a:xfrm flipV="1">
            <a:off x="1364480" y="2300817"/>
            <a:ext cx="766061" cy="17670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Freeform: Shape 38">
            <a:extLst>
              <a:ext uri="{FF2B5EF4-FFF2-40B4-BE49-F238E27FC236}">
                <a16:creationId xmlns:a16="http://schemas.microsoft.com/office/drawing/2014/main" id="{10DA3CFA-8CC9-32D9-605C-733683AA18A3}"/>
              </a:ext>
            </a:extLst>
          </p:cNvPr>
          <p:cNvSpPr/>
          <p:nvPr/>
        </p:nvSpPr>
        <p:spPr>
          <a:xfrm>
            <a:off x="1594624" y="2509024"/>
            <a:ext cx="2779551" cy="3144644"/>
          </a:xfrm>
          <a:custGeom>
            <a:avLst/>
            <a:gdLst>
              <a:gd name="connsiteX0" fmla="*/ 0 w 2854713"/>
              <a:gd name="connsiteY0" fmla="*/ 3144644 h 3144644"/>
              <a:gd name="connsiteX1" fmla="*/ 1304693 w 2854713"/>
              <a:gd name="connsiteY1" fmla="*/ 2509025 h 3144644"/>
              <a:gd name="connsiteX2" fmla="*/ 1460810 w 2854713"/>
              <a:gd name="connsiteY2" fmla="*/ 880947 h 3144644"/>
              <a:gd name="connsiteX3" fmla="*/ 2854713 w 2854713"/>
              <a:gd name="connsiteY3" fmla="*/ 0 h 3144644"/>
            </a:gdLst>
            <a:ahLst/>
            <a:cxnLst>
              <a:cxn ang="0">
                <a:pos x="connsiteX0" y="connsiteY0"/>
              </a:cxn>
              <a:cxn ang="0">
                <a:pos x="connsiteX1" y="connsiteY1"/>
              </a:cxn>
              <a:cxn ang="0">
                <a:pos x="connsiteX2" y="connsiteY2"/>
              </a:cxn>
              <a:cxn ang="0">
                <a:pos x="connsiteX3" y="connsiteY3"/>
              </a:cxn>
            </a:cxnLst>
            <a:rect l="l" t="t" r="r" b="b"/>
            <a:pathLst>
              <a:path w="2854713" h="3144644">
                <a:moveTo>
                  <a:pt x="0" y="3144644"/>
                </a:moveTo>
                <a:cubicBezTo>
                  <a:pt x="530612" y="3015476"/>
                  <a:pt x="1061225" y="2886308"/>
                  <a:pt x="1304693" y="2509025"/>
                </a:cubicBezTo>
                <a:cubicBezTo>
                  <a:pt x="1548161" y="2131742"/>
                  <a:pt x="1202473" y="1299118"/>
                  <a:pt x="1460810" y="880947"/>
                </a:cubicBezTo>
                <a:cubicBezTo>
                  <a:pt x="1719147" y="462776"/>
                  <a:pt x="2286930" y="231388"/>
                  <a:pt x="2854713" y="0"/>
                </a:cubicBezTo>
              </a:path>
            </a:pathLst>
          </a:custGeom>
          <a:no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40" name="Straight Arrow Connector 39">
            <a:extLst>
              <a:ext uri="{FF2B5EF4-FFF2-40B4-BE49-F238E27FC236}">
                <a16:creationId xmlns:a16="http://schemas.microsoft.com/office/drawing/2014/main" id="{7B22F752-8F50-1997-62C0-0C6F167B0ED5}"/>
              </a:ext>
            </a:extLst>
          </p:cNvPr>
          <p:cNvCxnSpPr>
            <a:cxnSpLocks/>
          </p:cNvCxnSpPr>
          <p:nvPr/>
        </p:nvCxnSpPr>
        <p:spPr>
          <a:xfrm>
            <a:off x="3506179" y="2241311"/>
            <a:ext cx="846346" cy="405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ACC74EDB-2102-D20C-33E0-E9F05AC94FBB}"/>
              </a:ext>
            </a:extLst>
          </p:cNvPr>
          <p:cNvCxnSpPr>
            <a:cxnSpLocks/>
          </p:cNvCxnSpPr>
          <p:nvPr/>
        </p:nvCxnSpPr>
        <p:spPr>
          <a:xfrm flipV="1">
            <a:off x="4310310" y="2977736"/>
            <a:ext cx="347427" cy="32707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C6CA9C53-4D4B-9832-6211-A25CF46FD0FC}"/>
              </a:ext>
            </a:extLst>
          </p:cNvPr>
          <p:cNvCxnSpPr>
            <a:cxnSpLocks/>
          </p:cNvCxnSpPr>
          <p:nvPr/>
        </p:nvCxnSpPr>
        <p:spPr>
          <a:xfrm>
            <a:off x="1224018" y="2908331"/>
            <a:ext cx="2137437" cy="69725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7D0AB307-5154-FAB5-3963-2CC43D1246E9}"/>
              </a:ext>
            </a:extLst>
          </p:cNvPr>
          <p:cNvSpPr/>
          <p:nvPr/>
        </p:nvSpPr>
        <p:spPr>
          <a:xfrm>
            <a:off x="9071" y="1795347"/>
            <a:ext cx="1538868" cy="1538868"/>
          </a:xfrm>
          <a:prstGeom prst="ellipse">
            <a:avLst/>
          </a:prstGeom>
          <a:blipFill dpi="0" rotWithShape="1">
            <a:blip r:embed="rId6" cstate="hqprint">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6" name="Freeform: Shape 45">
            <a:extLst>
              <a:ext uri="{FF2B5EF4-FFF2-40B4-BE49-F238E27FC236}">
                <a16:creationId xmlns:a16="http://schemas.microsoft.com/office/drawing/2014/main" id="{BEE5734F-3E91-EC05-D9CB-9B34950949C2}"/>
              </a:ext>
            </a:extLst>
          </p:cNvPr>
          <p:cNvSpPr/>
          <p:nvPr/>
        </p:nvSpPr>
        <p:spPr>
          <a:xfrm>
            <a:off x="2027975" y="5018049"/>
            <a:ext cx="3302308" cy="1605183"/>
          </a:xfrm>
          <a:custGeom>
            <a:avLst/>
            <a:gdLst>
              <a:gd name="connsiteX0" fmla="*/ 96881 w 3141164"/>
              <a:gd name="connsiteY0" fmla="*/ 0 h 1760755"/>
              <a:gd name="connsiteX1" fmla="*/ 275301 w 3141164"/>
              <a:gd name="connsiteY1" fmla="*/ 1550020 h 1760755"/>
              <a:gd name="connsiteX2" fmla="*/ 2427486 w 3141164"/>
              <a:gd name="connsiteY2" fmla="*/ 1706137 h 1760755"/>
              <a:gd name="connsiteX3" fmla="*/ 3141164 w 3141164"/>
              <a:gd name="connsiteY3" fmla="*/ 1170879 h 1760755"/>
            </a:gdLst>
            <a:ahLst/>
            <a:cxnLst>
              <a:cxn ang="0">
                <a:pos x="connsiteX0" y="connsiteY0"/>
              </a:cxn>
              <a:cxn ang="0">
                <a:pos x="connsiteX1" y="connsiteY1"/>
              </a:cxn>
              <a:cxn ang="0">
                <a:pos x="connsiteX2" y="connsiteY2"/>
              </a:cxn>
              <a:cxn ang="0">
                <a:pos x="connsiteX3" y="connsiteY3"/>
              </a:cxn>
            </a:cxnLst>
            <a:rect l="l" t="t" r="r" b="b"/>
            <a:pathLst>
              <a:path w="3141164" h="1760755">
                <a:moveTo>
                  <a:pt x="96881" y="0"/>
                </a:moveTo>
                <a:cubicBezTo>
                  <a:pt x="-8126" y="632832"/>
                  <a:pt x="-113133" y="1265664"/>
                  <a:pt x="275301" y="1550020"/>
                </a:cubicBezTo>
                <a:cubicBezTo>
                  <a:pt x="663735" y="1834376"/>
                  <a:pt x="1949842" y="1769327"/>
                  <a:pt x="2427486" y="1706137"/>
                </a:cubicBezTo>
                <a:cubicBezTo>
                  <a:pt x="2905130" y="1642947"/>
                  <a:pt x="3023147" y="1406913"/>
                  <a:pt x="3141164" y="1170879"/>
                </a:cubicBezTo>
              </a:path>
            </a:pathLst>
          </a:custGeom>
          <a:no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9" name="Oval 18">
            <a:extLst>
              <a:ext uri="{FF2B5EF4-FFF2-40B4-BE49-F238E27FC236}">
                <a16:creationId xmlns:a16="http://schemas.microsoft.com/office/drawing/2014/main" id="{54CB0F03-A319-3576-0936-ECB0AB3BFF4B}"/>
              </a:ext>
            </a:extLst>
          </p:cNvPr>
          <p:cNvSpPr/>
          <p:nvPr/>
        </p:nvSpPr>
        <p:spPr>
          <a:xfrm>
            <a:off x="1174662" y="3507938"/>
            <a:ext cx="1538868" cy="1538868"/>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50" name="Freeform: Shape 49">
            <a:extLst>
              <a:ext uri="{FF2B5EF4-FFF2-40B4-BE49-F238E27FC236}">
                <a16:creationId xmlns:a16="http://schemas.microsoft.com/office/drawing/2014/main" id="{9F1D5593-D1DA-B7B4-B566-DC60D33104A8}"/>
              </a:ext>
            </a:extLst>
          </p:cNvPr>
          <p:cNvSpPr/>
          <p:nvPr/>
        </p:nvSpPr>
        <p:spPr>
          <a:xfrm>
            <a:off x="6389649" y="5044275"/>
            <a:ext cx="3702205" cy="815754"/>
          </a:xfrm>
          <a:custGeom>
            <a:avLst/>
            <a:gdLst>
              <a:gd name="connsiteX0" fmla="*/ 0 w 3702205"/>
              <a:gd name="connsiteY0" fmla="*/ 497881 h 815754"/>
              <a:gd name="connsiteX1" fmla="*/ 1405053 w 3702205"/>
              <a:gd name="connsiteY1" fmla="*/ 51832 h 815754"/>
              <a:gd name="connsiteX2" fmla="*/ 2085278 w 3702205"/>
              <a:gd name="connsiteY2" fmla="*/ 85286 h 815754"/>
              <a:gd name="connsiteX3" fmla="*/ 3144644 w 3702205"/>
              <a:gd name="connsiteY3" fmla="*/ 732057 h 815754"/>
              <a:gd name="connsiteX4" fmla="*/ 3702205 w 3702205"/>
              <a:gd name="connsiteY4" fmla="*/ 787813 h 815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2205" h="815754">
                <a:moveTo>
                  <a:pt x="0" y="497881"/>
                </a:moveTo>
                <a:cubicBezTo>
                  <a:pt x="528753" y="309239"/>
                  <a:pt x="1057507" y="120598"/>
                  <a:pt x="1405053" y="51832"/>
                </a:cubicBezTo>
                <a:cubicBezTo>
                  <a:pt x="1752599" y="-16934"/>
                  <a:pt x="1795346" y="-28085"/>
                  <a:pt x="2085278" y="85286"/>
                </a:cubicBezTo>
                <a:cubicBezTo>
                  <a:pt x="2375210" y="198657"/>
                  <a:pt x="2875156" y="614969"/>
                  <a:pt x="3144644" y="732057"/>
                </a:cubicBezTo>
                <a:cubicBezTo>
                  <a:pt x="3414132" y="849145"/>
                  <a:pt x="3558168" y="818479"/>
                  <a:pt x="3702205" y="787813"/>
                </a:cubicBezTo>
              </a:path>
            </a:pathLst>
          </a:custGeom>
          <a:no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54" name="Straight Arrow Connector 53">
            <a:extLst>
              <a:ext uri="{FF2B5EF4-FFF2-40B4-BE49-F238E27FC236}">
                <a16:creationId xmlns:a16="http://schemas.microsoft.com/office/drawing/2014/main" id="{811846A4-2D67-2A40-6793-22075097B54D}"/>
              </a:ext>
            </a:extLst>
          </p:cNvPr>
          <p:cNvCxnSpPr>
            <a:cxnSpLocks/>
          </p:cNvCxnSpPr>
          <p:nvPr/>
        </p:nvCxnSpPr>
        <p:spPr>
          <a:xfrm flipV="1">
            <a:off x="6372739" y="4522462"/>
            <a:ext cx="2399939" cy="86163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6" name="Freeform: Shape 55">
            <a:extLst>
              <a:ext uri="{FF2B5EF4-FFF2-40B4-BE49-F238E27FC236}">
                <a16:creationId xmlns:a16="http://schemas.microsoft.com/office/drawing/2014/main" id="{4DA4D477-706E-5C5C-0C9E-286CFD55BAF3}"/>
              </a:ext>
            </a:extLst>
          </p:cNvPr>
          <p:cNvSpPr/>
          <p:nvPr/>
        </p:nvSpPr>
        <p:spPr>
          <a:xfrm>
            <a:off x="6333893" y="2843561"/>
            <a:ext cx="4103648" cy="2286000"/>
          </a:xfrm>
          <a:custGeom>
            <a:avLst/>
            <a:gdLst>
              <a:gd name="connsiteX0" fmla="*/ 0 w 4103648"/>
              <a:gd name="connsiteY0" fmla="*/ 2286000 h 2286000"/>
              <a:gd name="connsiteX1" fmla="*/ 1761892 w 4103648"/>
              <a:gd name="connsiteY1" fmla="*/ 1594624 h 2286000"/>
              <a:gd name="connsiteX2" fmla="*/ 2587083 w 4103648"/>
              <a:gd name="connsiteY2" fmla="*/ 546410 h 2286000"/>
              <a:gd name="connsiteX3" fmla="*/ 4103648 w 4103648"/>
              <a:gd name="connsiteY3" fmla="*/ 0 h 2286000"/>
            </a:gdLst>
            <a:ahLst/>
            <a:cxnLst>
              <a:cxn ang="0">
                <a:pos x="connsiteX0" y="connsiteY0"/>
              </a:cxn>
              <a:cxn ang="0">
                <a:pos x="connsiteX1" y="connsiteY1"/>
              </a:cxn>
              <a:cxn ang="0">
                <a:pos x="connsiteX2" y="connsiteY2"/>
              </a:cxn>
              <a:cxn ang="0">
                <a:pos x="connsiteX3" y="connsiteY3"/>
              </a:cxn>
            </a:cxnLst>
            <a:rect l="l" t="t" r="r" b="b"/>
            <a:pathLst>
              <a:path w="4103648" h="2286000">
                <a:moveTo>
                  <a:pt x="0" y="2286000"/>
                </a:moveTo>
                <a:cubicBezTo>
                  <a:pt x="665355" y="2085278"/>
                  <a:pt x="1330711" y="1884556"/>
                  <a:pt x="1761892" y="1594624"/>
                </a:cubicBezTo>
                <a:cubicBezTo>
                  <a:pt x="2193073" y="1304692"/>
                  <a:pt x="2196790" y="812181"/>
                  <a:pt x="2587083" y="546410"/>
                </a:cubicBezTo>
                <a:cubicBezTo>
                  <a:pt x="2977376" y="280639"/>
                  <a:pt x="3540512" y="140319"/>
                  <a:pt x="4103648" y="0"/>
                </a:cubicBezTo>
              </a:path>
            </a:pathLst>
          </a:custGeom>
          <a:no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7" name="Freeform: Shape 56">
            <a:extLst>
              <a:ext uri="{FF2B5EF4-FFF2-40B4-BE49-F238E27FC236}">
                <a16:creationId xmlns:a16="http://schemas.microsoft.com/office/drawing/2014/main" id="{98051D90-18E9-9218-DA51-D40EE28867B7}"/>
              </a:ext>
            </a:extLst>
          </p:cNvPr>
          <p:cNvSpPr/>
          <p:nvPr/>
        </p:nvSpPr>
        <p:spPr>
          <a:xfrm>
            <a:off x="4415883" y="4449337"/>
            <a:ext cx="2932771" cy="2066082"/>
          </a:xfrm>
          <a:custGeom>
            <a:avLst/>
            <a:gdLst>
              <a:gd name="connsiteX0" fmla="*/ 0 w 2932771"/>
              <a:gd name="connsiteY0" fmla="*/ 0 h 2066082"/>
              <a:gd name="connsiteX1" fmla="*/ 490654 w 2932771"/>
              <a:gd name="connsiteY1" fmla="*/ 1594624 h 2066082"/>
              <a:gd name="connsiteX2" fmla="*/ 1260088 w 2932771"/>
              <a:gd name="connsiteY2" fmla="*/ 2062975 h 2066082"/>
              <a:gd name="connsiteX3" fmla="*/ 2932771 w 2932771"/>
              <a:gd name="connsiteY3" fmla="*/ 1761892 h 2066082"/>
            </a:gdLst>
            <a:ahLst/>
            <a:cxnLst>
              <a:cxn ang="0">
                <a:pos x="connsiteX0" y="connsiteY0"/>
              </a:cxn>
              <a:cxn ang="0">
                <a:pos x="connsiteX1" y="connsiteY1"/>
              </a:cxn>
              <a:cxn ang="0">
                <a:pos x="connsiteX2" y="connsiteY2"/>
              </a:cxn>
              <a:cxn ang="0">
                <a:pos x="connsiteX3" y="connsiteY3"/>
              </a:cxn>
            </a:cxnLst>
            <a:rect l="l" t="t" r="r" b="b"/>
            <a:pathLst>
              <a:path w="2932771" h="2066082">
                <a:moveTo>
                  <a:pt x="0" y="0"/>
                </a:moveTo>
                <a:cubicBezTo>
                  <a:pt x="140319" y="625397"/>
                  <a:pt x="280639" y="1250795"/>
                  <a:pt x="490654" y="1594624"/>
                </a:cubicBezTo>
                <a:cubicBezTo>
                  <a:pt x="700669" y="1938453"/>
                  <a:pt x="853069" y="2035097"/>
                  <a:pt x="1260088" y="2062975"/>
                </a:cubicBezTo>
                <a:cubicBezTo>
                  <a:pt x="1667107" y="2090853"/>
                  <a:pt x="2299939" y="1926372"/>
                  <a:pt x="2932771" y="1761892"/>
                </a:cubicBezTo>
              </a:path>
            </a:pathLst>
          </a:custGeom>
          <a:no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60" name="Freeform: Shape 59">
            <a:extLst>
              <a:ext uri="{FF2B5EF4-FFF2-40B4-BE49-F238E27FC236}">
                <a16:creationId xmlns:a16="http://schemas.microsoft.com/office/drawing/2014/main" id="{885ABCEB-B43B-32E4-59C2-7636C2CD4172}"/>
              </a:ext>
            </a:extLst>
          </p:cNvPr>
          <p:cNvSpPr/>
          <p:nvPr/>
        </p:nvSpPr>
        <p:spPr>
          <a:xfrm>
            <a:off x="3144644" y="144836"/>
            <a:ext cx="7560527" cy="1962744"/>
          </a:xfrm>
          <a:custGeom>
            <a:avLst/>
            <a:gdLst>
              <a:gd name="connsiteX0" fmla="*/ 0 w 7560527"/>
              <a:gd name="connsiteY0" fmla="*/ 1550149 h 1962744"/>
              <a:gd name="connsiteX1" fmla="*/ 2040673 w 7560527"/>
              <a:gd name="connsiteY1" fmla="*/ 1126403 h 1962744"/>
              <a:gd name="connsiteX2" fmla="*/ 3256156 w 7560527"/>
              <a:gd name="connsiteY2" fmla="*/ 111642 h 1962744"/>
              <a:gd name="connsiteX3" fmla="*/ 5185317 w 7560527"/>
              <a:gd name="connsiteY3" fmla="*/ 234305 h 1962744"/>
              <a:gd name="connsiteX4" fmla="*/ 7560527 w 7560527"/>
              <a:gd name="connsiteY4" fmla="*/ 1962744 h 1962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0527" h="1962744">
                <a:moveTo>
                  <a:pt x="0" y="1550149"/>
                </a:moveTo>
                <a:cubicBezTo>
                  <a:pt x="748990" y="1458151"/>
                  <a:pt x="1497980" y="1366154"/>
                  <a:pt x="2040673" y="1126403"/>
                </a:cubicBezTo>
                <a:cubicBezTo>
                  <a:pt x="2583366" y="886652"/>
                  <a:pt x="2732049" y="260325"/>
                  <a:pt x="3256156" y="111642"/>
                </a:cubicBezTo>
                <a:cubicBezTo>
                  <a:pt x="3780263" y="-37041"/>
                  <a:pt x="4467922" y="-74212"/>
                  <a:pt x="5185317" y="234305"/>
                </a:cubicBezTo>
                <a:cubicBezTo>
                  <a:pt x="5902712" y="542822"/>
                  <a:pt x="6731619" y="1252783"/>
                  <a:pt x="7560527" y="1962744"/>
                </a:cubicBezTo>
              </a:path>
            </a:pathLst>
          </a:custGeom>
          <a:no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6" name="Oval 5">
            <a:extLst>
              <a:ext uri="{FF2B5EF4-FFF2-40B4-BE49-F238E27FC236}">
                <a16:creationId xmlns:a16="http://schemas.microsoft.com/office/drawing/2014/main" id="{17334610-E52F-07AC-E0C5-AF40687EB53B}"/>
              </a:ext>
            </a:extLst>
          </p:cNvPr>
          <p:cNvSpPr/>
          <p:nvPr/>
        </p:nvSpPr>
        <p:spPr>
          <a:xfrm>
            <a:off x="2115717" y="1415073"/>
            <a:ext cx="1538868" cy="1538868"/>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61" name="Freeform: Shape 60">
            <a:extLst>
              <a:ext uri="{FF2B5EF4-FFF2-40B4-BE49-F238E27FC236}">
                <a16:creationId xmlns:a16="http://schemas.microsoft.com/office/drawing/2014/main" id="{55F479A4-7FC6-2012-9892-48A0681A6E79}"/>
              </a:ext>
            </a:extLst>
          </p:cNvPr>
          <p:cNvSpPr/>
          <p:nvPr/>
        </p:nvSpPr>
        <p:spPr>
          <a:xfrm>
            <a:off x="7570822" y="2343202"/>
            <a:ext cx="2911323" cy="706594"/>
          </a:xfrm>
          <a:custGeom>
            <a:avLst/>
            <a:gdLst>
              <a:gd name="connsiteX0" fmla="*/ 0 w 3222703"/>
              <a:gd name="connsiteY0" fmla="*/ 1063509 h 1063509"/>
              <a:gd name="connsiteX1" fmla="*/ 2542479 w 3222703"/>
              <a:gd name="connsiteY1" fmla="*/ 93353 h 1063509"/>
              <a:gd name="connsiteX2" fmla="*/ 3222703 w 3222703"/>
              <a:gd name="connsiteY2" fmla="*/ 93353 h 1063509"/>
            </a:gdLst>
            <a:ahLst/>
            <a:cxnLst>
              <a:cxn ang="0">
                <a:pos x="connsiteX0" y="connsiteY0"/>
              </a:cxn>
              <a:cxn ang="0">
                <a:pos x="connsiteX1" y="connsiteY1"/>
              </a:cxn>
              <a:cxn ang="0">
                <a:pos x="connsiteX2" y="connsiteY2"/>
              </a:cxn>
            </a:cxnLst>
            <a:rect l="l" t="t" r="r" b="b"/>
            <a:pathLst>
              <a:path w="3222703" h="1063509">
                <a:moveTo>
                  <a:pt x="0" y="1063509"/>
                </a:moveTo>
                <a:cubicBezTo>
                  <a:pt x="1002681" y="659277"/>
                  <a:pt x="2005362" y="255046"/>
                  <a:pt x="2542479" y="93353"/>
                </a:cubicBezTo>
                <a:cubicBezTo>
                  <a:pt x="3079596" y="-68340"/>
                  <a:pt x="3151149" y="12506"/>
                  <a:pt x="3222703" y="93353"/>
                </a:cubicBezTo>
              </a:path>
            </a:pathLst>
          </a:custGeom>
          <a:no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62" name="Freeform: Shape 61">
            <a:extLst>
              <a:ext uri="{FF2B5EF4-FFF2-40B4-BE49-F238E27FC236}">
                <a16:creationId xmlns:a16="http://schemas.microsoft.com/office/drawing/2014/main" id="{18FBAD97-FFFD-1F8A-343A-D638FDDFC843}"/>
              </a:ext>
            </a:extLst>
          </p:cNvPr>
          <p:cNvSpPr/>
          <p:nvPr/>
        </p:nvSpPr>
        <p:spPr>
          <a:xfrm>
            <a:off x="4148254" y="2702846"/>
            <a:ext cx="6333892" cy="2783554"/>
          </a:xfrm>
          <a:custGeom>
            <a:avLst/>
            <a:gdLst>
              <a:gd name="connsiteX0" fmla="*/ 0 w 6359835"/>
              <a:gd name="connsiteY0" fmla="*/ 2783554 h 2783554"/>
              <a:gd name="connsiteX1" fmla="*/ 1416205 w 6359835"/>
              <a:gd name="connsiteY1" fmla="*/ 1991817 h 2783554"/>
              <a:gd name="connsiteX2" fmla="*/ 2062975 w 6359835"/>
              <a:gd name="connsiteY2" fmla="*/ 1958364 h 2783554"/>
              <a:gd name="connsiteX3" fmla="*/ 2932771 w 6359835"/>
              <a:gd name="connsiteY3" fmla="*/ 2058725 h 2783554"/>
              <a:gd name="connsiteX4" fmla="*/ 3992136 w 6359835"/>
              <a:gd name="connsiteY4" fmla="*/ 1556920 h 2783554"/>
              <a:gd name="connsiteX5" fmla="*/ 4750419 w 6359835"/>
              <a:gd name="connsiteY5" fmla="*/ 586764 h 2783554"/>
              <a:gd name="connsiteX6" fmla="*/ 6155473 w 6359835"/>
              <a:gd name="connsiteY6" fmla="*/ 51505 h 2783554"/>
              <a:gd name="connsiteX7" fmla="*/ 6322741 w 6359835"/>
              <a:gd name="connsiteY7" fmla="*/ 51505 h 278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59835" h="2783554">
                <a:moveTo>
                  <a:pt x="0" y="2783554"/>
                </a:moveTo>
                <a:cubicBezTo>
                  <a:pt x="536188" y="2456451"/>
                  <a:pt x="1072376" y="2129349"/>
                  <a:pt x="1416205" y="1991817"/>
                </a:cubicBezTo>
                <a:cubicBezTo>
                  <a:pt x="1760034" y="1854285"/>
                  <a:pt x="1810214" y="1947213"/>
                  <a:pt x="2062975" y="1958364"/>
                </a:cubicBezTo>
                <a:cubicBezTo>
                  <a:pt x="2315736" y="1969515"/>
                  <a:pt x="2611244" y="2125632"/>
                  <a:pt x="2932771" y="2058725"/>
                </a:cubicBezTo>
                <a:cubicBezTo>
                  <a:pt x="3254298" y="1991818"/>
                  <a:pt x="3689195" y="1802247"/>
                  <a:pt x="3992136" y="1556920"/>
                </a:cubicBezTo>
                <a:cubicBezTo>
                  <a:pt x="4295077" y="1311593"/>
                  <a:pt x="4389863" y="837666"/>
                  <a:pt x="4750419" y="586764"/>
                </a:cubicBezTo>
                <a:cubicBezTo>
                  <a:pt x="5110975" y="335862"/>
                  <a:pt x="5893419" y="140715"/>
                  <a:pt x="6155473" y="51505"/>
                </a:cubicBezTo>
                <a:cubicBezTo>
                  <a:pt x="6417527" y="-37705"/>
                  <a:pt x="6370134" y="6900"/>
                  <a:pt x="6322741" y="51505"/>
                </a:cubicBezTo>
              </a:path>
            </a:pathLst>
          </a:custGeom>
          <a:no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63" name="Freeform: Shape 62">
            <a:extLst>
              <a:ext uri="{FF2B5EF4-FFF2-40B4-BE49-F238E27FC236}">
                <a16:creationId xmlns:a16="http://schemas.microsoft.com/office/drawing/2014/main" id="{D8E8EF0E-A055-2705-668C-E61F8E4A98F7}"/>
              </a:ext>
            </a:extLst>
          </p:cNvPr>
          <p:cNvSpPr/>
          <p:nvPr/>
        </p:nvSpPr>
        <p:spPr>
          <a:xfrm>
            <a:off x="4650059" y="2586603"/>
            <a:ext cx="5787482" cy="1996367"/>
          </a:xfrm>
          <a:custGeom>
            <a:avLst/>
            <a:gdLst>
              <a:gd name="connsiteX0" fmla="*/ 0 w 5787482"/>
              <a:gd name="connsiteY0" fmla="*/ 1539348 h 1996367"/>
              <a:gd name="connsiteX1" fmla="*/ 1906858 w 5787482"/>
              <a:gd name="connsiteY1" fmla="*/ 1974246 h 1996367"/>
              <a:gd name="connsiteX2" fmla="*/ 2966224 w 5787482"/>
              <a:gd name="connsiteY2" fmla="*/ 1795826 h 1996367"/>
              <a:gd name="connsiteX3" fmla="*/ 3980985 w 5787482"/>
              <a:gd name="connsiteY3" fmla="*/ 647251 h 1996367"/>
              <a:gd name="connsiteX4" fmla="*/ 5386039 w 5787482"/>
              <a:gd name="connsiteY4" fmla="*/ 45085 h 1996367"/>
              <a:gd name="connsiteX5" fmla="*/ 5787482 w 5787482"/>
              <a:gd name="connsiteY5" fmla="*/ 89690 h 1996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87482" h="1996367">
                <a:moveTo>
                  <a:pt x="0" y="1539348"/>
                </a:moveTo>
                <a:cubicBezTo>
                  <a:pt x="706243" y="1735424"/>
                  <a:pt x="1412487" y="1931500"/>
                  <a:pt x="1906858" y="1974246"/>
                </a:cubicBezTo>
                <a:cubicBezTo>
                  <a:pt x="2401229" y="2016992"/>
                  <a:pt x="2620536" y="2016992"/>
                  <a:pt x="2966224" y="1795826"/>
                </a:cubicBezTo>
                <a:cubicBezTo>
                  <a:pt x="3311912" y="1574660"/>
                  <a:pt x="3577683" y="939041"/>
                  <a:pt x="3980985" y="647251"/>
                </a:cubicBezTo>
                <a:cubicBezTo>
                  <a:pt x="4384287" y="355461"/>
                  <a:pt x="5084956" y="138012"/>
                  <a:pt x="5386039" y="45085"/>
                </a:cubicBezTo>
                <a:cubicBezTo>
                  <a:pt x="5687122" y="-47842"/>
                  <a:pt x="5737302" y="20924"/>
                  <a:pt x="5787482" y="89690"/>
                </a:cubicBezTo>
              </a:path>
            </a:pathLst>
          </a:custGeom>
          <a:no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64" name="Straight Arrow Connector 63">
            <a:extLst>
              <a:ext uri="{FF2B5EF4-FFF2-40B4-BE49-F238E27FC236}">
                <a16:creationId xmlns:a16="http://schemas.microsoft.com/office/drawing/2014/main" id="{1A57B874-E748-E900-EC79-336CCB7D09C4}"/>
              </a:ext>
            </a:extLst>
          </p:cNvPr>
          <p:cNvCxnSpPr>
            <a:cxnSpLocks/>
            <a:endCxn id="13" idx="5"/>
          </p:cNvCxnSpPr>
          <p:nvPr/>
        </p:nvCxnSpPr>
        <p:spPr>
          <a:xfrm flipH="1" flipV="1">
            <a:off x="10058386" y="4864500"/>
            <a:ext cx="282338" cy="40057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EEC742F2-0218-DD60-102E-55FB3336E206}"/>
              </a:ext>
            </a:extLst>
          </p:cNvPr>
          <p:cNvSpPr/>
          <p:nvPr/>
        </p:nvSpPr>
        <p:spPr>
          <a:xfrm>
            <a:off x="10094641" y="4954007"/>
            <a:ext cx="1538868" cy="1538868"/>
          </a:xfrm>
          <a:prstGeom prst="ellipse">
            <a:avLst/>
          </a:prstGeom>
          <a:blipFill dpi="0" rotWithShape="1">
            <a:blip r:embed="rId9">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66" name="Straight Arrow Connector 65">
            <a:extLst>
              <a:ext uri="{FF2B5EF4-FFF2-40B4-BE49-F238E27FC236}">
                <a16:creationId xmlns:a16="http://schemas.microsoft.com/office/drawing/2014/main" id="{751E3173-35E6-45E4-7E74-412F923D6EFE}"/>
              </a:ext>
            </a:extLst>
          </p:cNvPr>
          <p:cNvCxnSpPr>
            <a:cxnSpLocks/>
          </p:cNvCxnSpPr>
          <p:nvPr/>
        </p:nvCxnSpPr>
        <p:spPr>
          <a:xfrm>
            <a:off x="6370330" y="5690057"/>
            <a:ext cx="967172" cy="1776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8" name="Freeform: Shape 67">
            <a:extLst>
              <a:ext uri="{FF2B5EF4-FFF2-40B4-BE49-F238E27FC236}">
                <a16:creationId xmlns:a16="http://schemas.microsoft.com/office/drawing/2014/main" id="{DBBE0A7C-1871-7804-8E6E-C1561E2D9902}"/>
              </a:ext>
            </a:extLst>
          </p:cNvPr>
          <p:cNvSpPr/>
          <p:nvPr/>
        </p:nvSpPr>
        <p:spPr>
          <a:xfrm>
            <a:off x="8664498" y="3490332"/>
            <a:ext cx="3256378" cy="3211635"/>
          </a:xfrm>
          <a:custGeom>
            <a:avLst/>
            <a:gdLst>
              <a:gd name="connsiteX0" fmla="*/ 0 w 3256378"/>
              <a:gd name="connsiteY0" fmla="*/ 2642839 h 3211635"/>
              <a:gd name="connsiteX1" fmla="*/ 2163336 w 3256378"/>
              <a:gd name="connsiteY1" fmla="*/ 3211551 h 3211635"/>
              <a:gd name="connsiteX2" fmla="*/ 3233853 w 3256378"/>
              <a:gd name="connsiteY2" fmla="*/ 2653990 h 3211635"/>
              <a:gd name="connsiteX3" fmla="*/ 2787804 w 3256378"/>
              <a:gd name="connsiteY3" fmla="*/ 0 h 3211635"/>
            </a:gdLst>
            <a:ahLst/>
            <a:cxnLst>
              <a:cxn ang="0">
                <a:pos x="connsiteX0" y="connsiteY0"/>
              </a:cxn>
              <a:cxn ang="0">
                <a:pos x="connsiteX1" y="connsiteY1"/>
              </a:cxn>
              <a:cxn ang="0">
                <a:pos x="connsiteX2" y="connsiteY2"/>
              </a:cxn>
              <a:cxn ang="0">
                <a:pos x="connsiteX3" y="connsiteY3"/>
              </a:cxn>
            </a:cxnLst>
            <a:rect l="l" t="t" r="r" b="b"/>
            <a:pathLst>
              <a:path w="3256378" h="3211635">
                <a:moveTo>
                  <a:pt x="0" y="2642839"/>
                </a:moveTo>
                <a:cubicBezTo>
                  <a:pt x="812180" y="2926266"/>
                  <a:pt x="1624361" y="3209693"/>
                  <a:pt x="2163336" y="3211551"/>
                </a:cubicBezTo>
                <a:cubicBezTo>
                  <a:pt x="2702311" y="3213409"/>
                  <a:pt x="3129775" y="3189248"/>
                  <a:pt x="3233853" y="2653990"/>
                </a:cubicBezTo>
                <a:cubicBezTo>
                  <a:pt x="3337931" y="2118732"/>
                  <a:pt x="3062867" y="1059366"/>
                  <a:pt x="2787804" y="0"/>
                </a:cubicBezTo>
              </a:path>
            </a:pathLst>
          </a:custGeom>
          <a:no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69" name="Freeform: Shape 68">
            <a:extLst>
              <a:ext uri="{FF2B5EF4-FFF2-40B4-BE49-F238E27FC236}">
                <a16:creationId xmlns:a16="http://schemas.microsoft.com/office/drawing/2014/main" id="{AE499220-BE4B-CBD3-BCAE-073FA51C46C6}"/>
              </a:ext>
            </a:extLst>
          </p:cNvPr>
          <p:cNvSpPr/>
          <p:nvPr/>
        </p:nvSpPr>
        <p:spPr>
          <a:xfrm>
            <a:off x="5652926" y="1694985"/>
            <a:ext cx="1318390" cy="3323064"/>
          </a:xfrm>
          <a:custGeom>
            <a:avLst/>
            <a:gdLst>
              <a:gd name="connsiteX0" fmla="*/ 123407 w 1260832"/>
              <a:gd name="connsiteY0" fmla="*/ 3323064 h 3323064"/>
              <a:gd name="connsiteX1" fmla="*/ 45349 w 1260832"/>
              <a:gd name="connsiteY1" fmla="*/ 2085278 h 3323064"/>
              <a:gd name="connsiteX2" fmla="*/ 736724 w 1260832"/>
              <a:gd name="connsiteY2" fmla="*/ 490654 h 3323064"/>
              <a:gd name="connsiteX3" fmla="*/ 1260832 w 1260832"/>
              <a:gd name="connsiteY3" fmla="*/ 0 h 3323064"/>
            </a:gdLst>
            <a:ahLst/>
            <a:cxnLst>
              <a:cxn ang="0">
                <a:pos x="connsiteX0" y="connsiteY0"/>
              </a:cxn>
              <a:cxn ang="0">
                <a:pos x="connsiteX1" y="connsiteY1"/>
              </a:cxn>
              <a:cxn ang="0">
                <a:pos x="connsiteX2" y="connsiteY2"/>
              </a:cxn>
              <a:cxn ang="0">
                <a:pos x="connsiteX3" y="connsiteY3"/>
              </a:cxn>
            </a:cxnLst>
            <a:rect l="l" t="t" r="r" b="b"/>
            <a:pathLst>
              <a:path w="1260832" h="3323064">
                <a:moveTo>
                  <a:pt x="123407" y="3323064"/>
                </a:moveTo>
                <a:cubicBezTo>
                  <a:pt x="33268" y="2940205"/>
                  <a:pt x="-56871" y="2557346"/>
                  <a:pt x="45349" y="2085278"/>
                </a:cubicBezTo>
                <a:cubicBezTo>
                  <a:pt x="147569" y="1613210"/>
                  <a:pt x="534144" y="838200"/>
                  <a:pt x="736724" y="490654"/>
                </a:cubicBezTo>
                <a:cubicBezTo>
                  <a:pt x="939304" y="143108"/>
                  <a:pt x="1100068" y="71554"/>
                  <a:pt x="1260832" y="0"/>
                </a:cubicBezTo>
              </a:path>
            </a:pathLst>
          </a:custGeom>
          <a:no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70" name="Freeform: Shape 69">
            <a:extLst>
              <a:ext uri="{FF2B5EF4-FFF2-40B4-BE49-F238E27FC236}">
                <a16:creationId xmlns:a16="http://schemas.microsoft.com/office/drawing/2014/main" id="{97660BBB-C61D-22CD-17CF-655B5F61FFFD}"/>
              </a:ext>
            </a:extLst>
          </p:cNvPr>
          <p:cNvSpPr/>
          <p:nvPr/>
        </p:nvSpPr>
        <p:spPr>
          <a:xfrm>
            <a:off x="8251902" y="1628078"/>
            <a:ext cx="2341757" cy="635620"/>
          </a:xfrm>
          <a:custGeom>
            <a:avLst/>
            <a:gdLst>
              <a:gd name="connsiteX0" fmla="*/ 0 w 2341757"/>
              <a:gd name="connsiteY0" fmla="*/ 0 h 635620"/>
              <a:gd name="connsiteX1" fmla="*/ 1427357 w 2341757"/>
              <a:gd name="connsiteY1" fmla="*/ 211873 h 635620"/>
              <a:gd name="connsiteX2" fmla="*/ 2341757 w 2341757"/>
              <a:gd name="connsiteY2" fmla="*/ 635620 h 635620"/>
            </a:gdLst>
            <a:ahLst/>
            <a:cxnLst>
              <a:cxn ang="0">
                <a:pos x="connsiteX0" y="connsiteY0"/>
              </a:cxn>
              <a:cxn ang="0">
                <a:pos x="connsiteX1" y="connsiteY1"/>
              </a:cxn>
              <a:cxn ang="0">
                <a:pos x="connsiteX2" y="connsiteY2"/>
              </a:cxn>
            </a:cxnLst>
            <a:rect l="l" t="t" r="r" b="b"/>
            <a:pathLst>
              <a:path w="2341757" h="635620">
                <a:moveTo>
                  <a:pt x="0" y="0"/>
                </a:moveTo>
                <a:cubicBezTo>
                  <a:pt x="518532" y="52968"/>
                  <a:pt x="1037064" y="105936"/>
                  <a:pt x="1427357" y="211873"/>
                </a:cubicBezTo>
                <a:cubicBezTo>
                  <a:pt x="1817650" y="317810"/>
                  <a:pt x="2079703" y="476715"/>
                  <a:pt x="2341757" y="635620"/>
                </a:cubicBezTo>
              </a:path>
            </a:pathLst>
          </a:custGeom>
          <a:no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71" name="Freeform: Shape 70">
            <a:extLst>
              <a:ext uri="{FF2B5EF4-FFF2-40B4-BE49-F238E27FC236}">
                <a16:creationId xmlns:a16="http://schemas.microsoft.com/office/drawing/2014/main" id="{3CCA5CCD-B842-542C-C6E2-3E61995AD5D0}"/>
              </a:ext>
            </a:extLst>
          </p:cNvPr>
          <p:cNvSpPr/>
          <p:nvPr/>
        </p:nvSpPr>
        <p:spPr>
          <a:xfrm>
            <a:off x="1416205" y="6378498"/>
            <a:ext cx="6203652" cy="367737"/>
          </a:xfrm>
          <a:custGeom>
            <a:avLst/>
            <a:gdLst>
              <a:gd name="connsiteX0" fmla="*/ 0 w 6203652"/>
              <a:gd name="connsiteY0" fmla="*/ 0 h 367737"/>
              <a:gd name="connsiteX1" fmla="*/ 1070517 w 6203652"/>
              <a:gd name="connsiteY1" fmla="*/ 345687 h 367737"/>
              <a:gd name="connsiteX2" fmla="*/ 5486400 w 6203652"/>
              <a:gd name="connsiteY2" fmla="*/ 312234 h 367737"/>
              <a:gd name="connsiteX3" fmla="*/ 6144322 w 6203652"/>
              <a:gd name="connsiteY3" fmla="*/ 144965 h 367737"/>
            </a:gdLst>
            <a:ahLst/>
            <a:cxnLst>
              <a:cxn ang="0">
                <a:pos x="connsiteX0" y="connsiteY0"/>
              </a:cxn>
              <a:cxn ang="0">
                <a:pos x="connsiteX1" y="connsiteY1"/>
              </a:cxn>
              <a:cxn ang="0">
                <a:pos x="connsiteX2" y="connsiteY2"/>
              </a:cxn>
              <a:cxn ang="0">
                <a:pos x="connsiteX3" y="connsiteY3"/>
              </a:cxn>
            </a:cxnLst>
            <a:rect l="l" t="t" r="r" b="b"/>
            <a:pathLst>
              <a:path w="6203652" h="367737">
                <a:moveTo>
                  <a:pt x="0" y="0"/>
                </a:moveTo>
                <a:cubicBezTo>
                  <a:pt x="78058" y="146824"/>
                  <a:pt x="156117" y="293648"/>
                  <a:pt x="1070517" y="345687"/>
                </a:cubicBezTo>
                <a:cubicBezTo>
                  <a:pt x="1984917" y="397726"/>
                  <a:pt x="4640766" y="345688"/>
                  <a:pt x="5486400" y="312234"/>
                </a:cubicBezTo>
                <a:cubicBezTo>
                  <a:pt x="6332034" y="278780"/>
                  <a:pt x="6238178" y="211872"/>
                  <a:pt x="6144322" y="144965"/>
                </a:cubicBezTo>
              </a:path>
            </a:pathLst>
          </a:custGeom>
          <a:no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72" name="Straight Arrow Connector 71">
            <a:extLst>
              <a:ext uri="{FF2B5EF4-FFF2-40B4-BE49-F238E27FC236}">
                <a16:creationId xmlns:a16="http://schemas.microsoft.com/office/drawing/2014/main" id="{E7BB730B-9727-8515-B5F0-BBE5BAFB3A69}"/>
              </a:ext>
            </a:extLst>
          </p:cNvPr>
          <p:cNvCxnSpPr>
            <a:cxnSpLocks/>
          </p:cNvCxnSpPr>
          <p:nvPr/>
        </p:nvCxnSpPr>
        <p:spPr>
          <a:xfrm>
            <a:off x="5651692" y="2510939"/>
            <a:ext cx="745986" cy="44822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A46492C5-3785-54A3-4DB9-547E549826DF}"/>
              </a:ext>
            </a:extLst>
          </p:cNvPr>
          <p:cNvSpPr/>
          <p:nvPr/>
        </p:nvSpPr>
        <p:spPr>
          <a:xfrm>
            <a:off x="4364607" y="1579098"/>
            <a:ext cx="1538868" cy="1538868"/>
          </a:xfrm>
          <a:prstGeom prst="ellipse">
            <a:avLst/>
          </a:prstGeom>
          <a:blipFill dpi="0" rotWithShape="1">
            <a:blip r:embed="rId10">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74" name="Straight Arrow Connector 73">
            <a:extLst>
              <a:ext uri="{FF2B5EF4-FFF2-40B4-BE49-F238E27FC236}">
                <a16:creationId xmlns:a16="http://schemas.microsoft.com/office/drawing/2014/main" id="{B72B9964-5AA1-4664-6AF8-A98F2BE6D3C3}"/>
              </a:ext>
            </a:extLst>
          </p:cNvPr>
          <p:cNvCxnSpPr>
            <a:cxnSpLocks/>
          </p:cNvCxnSpPr>
          <p:nvPr/>
        </p:nvCxnSpPr>
        <p:spPr>
          <a:xfrm flipV="1">
            <a:off x="4510468" y="3501635"/>
            <a:ext cx="1823425" cy="32164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EAC9FBDB-110D-9DB4-3A46-26345B5A285E}"/>
              </a:ext>
            </a:extLst>
          </p:cNvPr>
          <p:cNvCxnSpPr>
            <a:cxnSpLocks/>
          </p:cNvCxnSpPr>
          <p:nvPr/>
        </p:nvCxnSpPr>
        <p:spPr>
          <a:xfrm flipV="1">
            <a:off x="3853999" y="3788105"/>
            <a:ext cx="2564781" cy="154511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3" name="Freeform: Shape 82">
            <a:extLst>
              <a:ext uri="{FF2B5EF4-FFF2-40B4-BE49-F238E27FC236}">
                <a16:creationId xmlns:a16="http://schemas.microsoft.com/office/drawing/2014/main" id="{7088399E-DE7D-971B-C27C-59F96AF8277F}"/>
              </a:ext>
            </a:extLst>
          </p:cNvPr>
          <p:cNvSpPr/>
          <p:nvPr/>
        </p:nvSpPr>
        <p:spPr>
          <a:xfrm>
            <a:off x="1616927" y="3657600"/>
            <a:ext cx="4739268" cy="2163337"/>
          </a:xfrm>
          <a:custGeom>
            <a:avLst/>
            <a:gdLst>
              <a:gd name="connsiteX0" fmla="*/ 0 w 4739268"/>
              <a:gd name="connsiteY0" fmla="*/ 2163337 h 2163337"/>
              <a:gd name="connsiteX1" fmla="*/ 1170878 w 4739268"/>
              <a:gd name="connsiteY1" fmla="*/ 1828800 h 2163337"/>
              <a:gd name="connsiteX2" fmla="*/ 1739590 w 4739268"/>
              <a:gd name="connsiteY2" fmla="*/ 1103971 h 2163337"/>
              <a:gd name="connsiteX3" fmla="*/ 2999678 w 4739268"/>
              <a:gd name="connsiteY3" fmla="*/ 1070517 h 2163337"/>
              <a:gd name="connsiteX4" fmla="*/ 3936380 w 4739268"/>
              <a:gd name="connsiteY4" fmla="*/ 367990 h 2163337"/>
              <a:gd name="connsiteX5" fmla="*/ 4739268 w 4739268"/>
              <a:gd name="connsiteY5" fmla="*/ 0 h 2163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9268" h="2163337">
                <a:moveTo>
                  <a:pt x="0" y="2163337"/>
                </a:moveTo>
                <a:cubicBezTo>
                  <a:pt x="440473" y="2084349"/>
                  <a:pt x="880946" y="2005361"/>
                  <a:pt x="1170878" y="1828800"/>
                </a:cubicBezTo>
                <a:cubicBezTo>
                  <a:pt x="1460810" y="1652239"/>
                  <a:pt x="1434790" y="1230351"/>
                  <a:pt x="1739590" y="1103971"/>
                </a:cubicBezTo>
                <a:cubicBezTo>
                  <a:pt x="2044390" y="977591"/>
                  <a:pt x="2633546" y="1193180"/>
                  <a:pt x="2999678" y="1070517"/>
                </a:cubicBezTo>
                <a:cubicBezTo>
                  <a:pt x="3365810" y="947854"/>
                  <a:pt x="3646448" y="546409"/>
                  <a:pt x="3936380" y="367990"/>
                </a:cubicBezTo>
                <a:cubicBezTo>
                  <a:pt x="4226312" y="189570"/>
                  <a:pt x="4482790" y="94785"/>
                  <a:pt x="4739268" y="0"/>
                </a:cubicBezTo>
              </a:path>
            </a:pathLst>
          </a:custGeom>
          <a:no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9" name="Oval 8">
            <a:extLst>
              <a:ext uri="{FF2B5EF4-FFF2-40B4-BE49-F238E27FC236}">
                <a16:creationId xmlns:a16="http://schemas.microsoft.com/office/drawing/2014/main" id="{2A83D8DE-89EC-036F-B7C2-EDF24D46053D}"/>
              </a:ext>
            </a:extLst>
          </p:cNvPr>
          <p:cNvSpPr/>
          <p:nvPr/>
        </p:nvSpPr>
        <p:spPr>
          <a:xfrm>
            <a:off x="238429" y="5192016"/>
            <a:ext cx="1538868" cy="1538868"/>
          </a:xfrm>
          <a:prstGeom prst="ellipse">
            <a:avLst/>
          </a:prstGeom>
          <a:blipFill dpi="0" rotWithShape="1">
            <a:blip r:embed="rId11">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84" name="Freeform: Shape 83">
            <a:extLst>
              <a:ext uri="{FF2B5EF4-FFF2-40B4-BE49-F238E27FC236}">
                <a16:creationId xmlns:a16="http://schemas.microsoft.com/office/drawing/2014/main" id="{D6F1BF04-A083-1E13-868F-FE01E2064785}"/>
              </a:ext>
            </a:extLst>
          </p:cNvPr>
          <p:cNvSpPr/>
          <p:nvPr/>
        </p:nvSpPr>
        <p:spPr>
          <a:xfrm>
            <a:off x="4371278" y="1427356"/>
            <a:ext cx="2564781" cy="2129883"/>
          </a:xfrm>
          <a:custGeom>
            <a:avLst/>
            <a:gdLst>
              <a:gd name="connsiteX0" fmla="*/ 0 w 2564781"/>
              <a:gd name="connsiteY0" fmla="*/ 2129883 h 2129883"/>
              <a:gd name="connsiteX1" fmla="*/ 1382751 w 2564781"/>
              <a:gd name="connsiteY1" fmla="*/ 1728439 h 2129883"/>
              <a:gd name="connsiteX2" fmla="*/ 1795346 w 2564781"/>
              <a:gd name="connsiteY2" fmla="*/ 390293 h 2129883"/>
              <a:gd name="connsiteX3" fmla="*/ 2564781 w 2564781"/>
              <a:gd name="connsiteY3" fmla="*/ 0 h 2129883"/>
            </a:gdLst>
            <a:ahLst/>
            <a:cxnLst>
              <a:cxn ang="0">
                <a:pos x="connsiteX0" y="connsiteY0"/>
              </a:cxn>
              <a:cxn ang="0">
                <a:pos x="connsiteX1" y="connsiteY1"/>
              </a:cxn>
              <a:cxn ang="0">
                <a:pos x="connsiteX2" y="connsiteY2"/>
              </a:cxn>
              <a:cxn ang="0">
                <a:pos x="connsiteX3" y="connsiteY3"/>
              </a:cxn>
            </a:cxnLst>
            <a:rect l="l" t="t" r="r" b="b"/>
            <a:pathLst>
              <a:path w="2564781" h="2129883">
                <a:moveTo>
                  <a:pt x="0" y="2129883"/>
                </a:moveTo>
                <a:cubicBezTo>
                  <a:pt x="541763" y="2074127"/>
                  <a:pt x="1083527" y="2018371"/>
                  <a:pt x="1382751" y="1728439"/>
                </a:cubicBezTo>
                <a:cubicBezTo>
                  <a:pt x="1681975" y="1438507"/>
                  <a:pt x="1598341" y="678366"/>
                  <a:pt x="1795346" y="390293"/>
                </a:cubicBezTo>
                <a:cubicBezTo>
                  <a:pt x="1992351" y="102220"/>
                  <a:pt x="2278566" y="51110"/>
                  <a:pt x="2564781" y="0"/>
                </a:cubicBezTo>
              </a:path>
            </a:pathLst>
          </a:custGeom>
          <a:no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6" name="Oval 15">
            <a:extLst>
              <a:ext uri="{FF2B5EF4-FFF2-40B4-BE49-F238E27FC236}">
                <a16:creationId xmlns:a16="http://schemas.microsoft.com/office/drawing/2014/main" id="{CE4B3DF4-B1B4-552E-FD97-90A798BE872A}"/>
              </a:ext>
            </a:extLst>
          </p:cNvPr>
          <p:cNvSpPr/>
          <p:nvPr/>
        </p:nvSpPr>
        <p:spPr>
          <a:xfrm>
            <a:off x="3322290" y="3104646"/>
            <a:ext cx="1538868" cy="1538868"/>
          </a:xfrm>
          <a:prstGeom prst="ellipse">
            <a:avLst/>
          </a:prstGeom>
          <a:blipFill dpi="0" rotWithShape="1">
            <a:blip r:embed="rId12">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86" name="Freeform: Shape 85">
            <a:extLst>
              <a:ext uri="{FF2B5EF4-FFF2-40B4-BE49-F238E27FC236}">
                <a16:creationId xmlns:a16="http://schemas.microsoft.com/office/drawing/2014/main" id="{DE2B5D04-5317-EB66-3420-B9FBE52D403E}"/>
              </a:ext>
            </a:extLst>
          </p:cNvPr>
          <p:cNvSpPr/>
          <p:nvPr/>
        </p:nvSpPr>
        <p:spPr>
          <a:xfrm>
            <a:off x="4036741" y="2107580"/>
            <a:ext cx="4353857" cy="3267308"/>
          </a:xfrm>
          <a:custGeom>
            <a:avLst/>
            <a:gdLst>
              <a:gd name="connsiteX0" fmla="*/ 0 w 4353857"/>
              <a:gd name="connsiteY0" fmla="*/ 3233854 h 3233854"/>
              <a:gd name="connsiteX1" fmla="*/ 2040674 w 4353857"/>
              <a:gd name="connsiteY1" fmla="*/ 2207942 h 3233854"/>
              <a:gd name="connsiteX2" fmla="*/ 3267308 w 4353857"/>
              <a:gd name="connsiteY2" fmla="*/ 2185639 h 3233854"/>
              <a:gd name="connsiteX3" fmla="*/ 4304371 w 4353857"/>
              <a:gd name="connsiteY3" fmla="*/ 981307 h 3233854"/>
              <a:gd name="connsiteX4" fmla="*/ 4092498 w 4353857"/>
              <a:gd name="connsiteY4" fmla="*/ 0 h 3233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3857" h="3233854">
                <a:moveTo>
                  <a:pt x="0" y="3233854"/>
                </a:moveTo>
                <a:cubicBezTo>
                  <a:pt x="748061" y="2808249"/>
                  <a:pt x="1496123" y="2382644"/>
                  <a:pt x="2040674" y="2207942"/>
                </a:cubicBezTo>
                <a:cubicBezTo>
                  <a:pt x="2585225" y="2033240"/>
                  <a:pt x="2890025" y="2390078"/>
                  <a:pt x="3267308" y="2185639"/>
                </a:cubicBezTo>
                <a:cubicBezTo>
                  <a:pt x="3644591" y="1981200"/>
                  <a:pt x="4166839" y="1345580"/>
                  <a:pt x="4304371" y="981307"/>
                </a:cubicBezTo>
                <a:cubicBezTo>
                  <a:pt x="4441903" y="617034"/>
                  <a:pt x="4267200" y="308517"/>
                  <a:pt x="4092498" y="0"/>
                </a:cubicBezTo>
              </a:path>
            </a:pathLst>
          </a:custGeom>
          <a:no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87" name="Straight Arrow Connector 86">
            <a:extLst>
              <a:ext uri="{FF2B5EF4-FFF2-40B4-BE49-F238E27FC236}">
                <a16:creationId xmlns:a16="http://schemas.microsoft.com/office/drawing/2014/main" id="{687DA7A5-FF6E-FB3E-6005-E7C7404E536F}"/>
              </a:ext>
            </a:extLst>
          </p:cNvPr>
          <p:cNvCxnSpPr>
            <a:cxnSpLocks/>
          </p:cNvCxnSpPr>
          <p:nvPr/>
        </p:nvCxnSpPr>
        <p:spPr>
          <a:xfrm>
            <a:off x="8145375" y="1768576"/>
            <a:ext cx="973526" cy="185931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43A99CCA-AC5D-5861-3532-38A8DFA345A3}"/>
              </a:ext>
            </a:extLst>
          </p:cNvPr>
          <p:cNvCxnSpPr>
            <a:cxnSpLocks/>
            <a:endCxn id="13" idx="3"/>
          </p:cNvCxnSpPr>
          <p:nvPr/>
        </p:nvCxnSpPr>
        <p:spPr>
          <a:xfrm flipV="1">
            <a:off x="8452899" y="4864500"/>
            <a:ext cx="517343" cy="64252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2" name="Freeform: Shape 91">
            <a:extLst>
              <a:ext uri="{FF2B5EF4-FFF2-40B4-BE49-F238E27FC236}">
                <a16:creationId xmlns:a16="http://schemas.microsoft.com/office/drawing/2014/main" id="{AFE34CC4-7C1D-37D7-7E00-FC101010F502}"/>
              </a:ext>
            </a:extLst>
          </p:cNvPr>
          <p:cNvSpPr/>
          <p:nvPr/>
        </p:nvSpPr>
        <p:spPr>
          <a:xfrm>
            <a:off x="4159405" y="4739268"/>
            <a:ext cx="4683512" cy="1840035"/>
          </a:xfrm>
          <a:custGeom>
            <a:avLst/>
            <a:gdLst>
              <a:gd name="connsiteX0" fmla="*/ 0 w 4683512"/>
              <a:gd name="connsiteY0" fmla="*/ 1293542 h 1840035"/>
              <a:gd name="connsiteX1" fmla="*/ 1326995 w 4683512"/>
              <a:gd name="connsiteY1" fmla="*/ 1839952 h 1840035"/>
              <a:gd name="connsiteX2" fmla="*/ 2598234 w 4683512"/>
              <a:gd name="connsiteY2" fmla="*/ 1260088 h 1840035"/>
              <a:gd name="connsiteX3" fmla="*/ 3055434 w 4683512"/>
              <a:gd name="connsiteY3" fmla="*/ 724830 h 1840035"/>
              <a:gd name="connsiteX4" fmla="*/ 4683512 w 4683512"/>
              <a:gd name="connsiteY4" fmla="*/ 0 h 1840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512" h="1840035">
                <a:moveTo>
                  <a:pt x="0" y="1293542"/>
                </a:moveTo>
                <a:cubicBezTo>
                  <a:pt x="446978" y="1569535"/>
                  <a:pt x="893956" y="1845528"/>
                  <a:pt x="1326995" y="1839952"/>
                </a:cubicBezTo>
                <a:cubicBezTo>
                  <a:pt x="1760034" y="1834376"/>
                  <a:pt x="2310161" y="1445942"/>
                  <a:pt x="2598234" y="1260088"/>
                </a:cubicBezTo>
                <a:cubicBezTo>
                  <a:pt x="2886307" y="1074234"/>
                  <a:pt x="2707888" y="934845"/>
                  <a:pt x="3055434" y="724830"/>
                </a:cubicBezTo>
                <a:cubicBezTo>
                  <a:pt x="3402980" y="514815"/>
                  <a:pt x="4043246" y="257407"/>
                  <a:pt x="4683512" y="0"/>
                </a:cubicBezTo>
              </a:path>
            </a:pathLst>
          </a:custGeom>
          <a:no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8" name="Oval 7">
            <a:extLst>
              <a:ext uri="{FF2B5EF4-FFF2-40B4-BE49-F238E27FC236}">
                <a16:creationId xmlns:a16="http://schemas.microsoft.com/office/drawing/2014/main" id="{1F16F717-3FAD-17C2-3EFA-D79B704318C9}"/>
              </a:ext>
            </a:extLst>
          </p:cNvPr>
          <p:cNvSpPr/>
          <p:nvPr/>
        </p:nvSpPr>
        <p:spPr>
          <a:xfrm>
            <a:off x="2912648" y="5008900"/>
            <a:ext cx="1538868" cy="1538868"/>
          </a:xfrm>
          <a:prstGeom prst="ellipse">
            <a:avLst/>
          </a:prstGeom>
          <a:blipFill dpi="0" rotWithShape="1">
            <a:blip r:embed="rId13" cstate="hqprint">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93" name="Freeform: Shape 92">
            <a:extLst>
              <a:ext uri="{FF2B5EF4-FFF2-40B4-BE49-F238E27FC236}">
                <a16:creationId xmlns:a16="http://schemas.microsoft.com/office/drawing/2014/main" id="{E966B3B5-49F3-A5BE-6201-D8DA1B3C9508}"/>
              </a:ext>
            </a:extLst>
          </p:cNvPr>
          <p:cNvSpPr/>
          <p:nvPr/>
        </p:nvSpPr>
        <p:spPr>
          <a:xfrm>
            <a:off x="8207298" y="1761893"/>
            <a:ext cx="2531326" cy="3200400"/>
          </a:xfrm>
          <a:custGeom>
            <a:avLst/>
            <a:gdLst>
              <a:gd name="connsiteX0" fmla="*/ 0 w 2531326"/>
              <a:gd name="connsiteY0" fmla="*/ 0 h 3200400"/>
              <a:gd name="connsiteX1" fmla="*/ 1449658 w 2531326"/>
              <a:gd name="connsiteY1" fmla="*/ 657922 h 3200400"/>
              <a:gd name="connsiteX2" fmla="*/ 2531326 w 2531326"/>
              <a:gd name="connsiteY2" fmla="*/ 3200400 h 3200400"/>
            </a:gdLst>
            <a:ahLst/>
            <a:cxnLst>
              <a:cxn ang="0">
                <a:pos x="connsiteX0" y="connsiteY0"/>
              </a:cxn>
              <a:cxn ang="0">
                <a:pos x="connsiteX1" y="connsiteY1"/>
              </a:cxn>
              <a:cxn ang="0">
                <a:pos x="connsiteX2" y="connsiteY2"/>
              </a:cxn>
            </a:cxnLst>
            <a:rect l="l" t="t" r="r" b="b"/>
            <a:pathLst>
              <a:path w="2531326" h="3200400">
                <a:moveTo>
                  <a:pt x="0" y="0"/>
                </a:moveTo>
                <a:cubicBezTo>
                  <a:pt x="513885" y="62261"/>
                  <a:pt x="1027770" y="124522"/>
                  <a:pt x="1449658" y="657922"/>
                </a:cubicBezTo>
                <a:cubicBezTo>
                  <a:pt x="1871546" y="1191322"/>
                  <a:pt x="2201436" y="2195861"/>
                  <a:pt x="2531326" y="3200400"/>
                </a:cubicBezTo>
              </a:path>
            </a:pathLst>
          </a:custGeom>
          <a:no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94" name="Straight Arrow Connector 93">
            <a:extLst>
              <a:ext uri="{FF2B5EF4-FFF2-40B4-BE49-F238E27FC236}">
                <a16:creationId xmlns:a16="http://schemas.microsoft.com/office/drawing/2014/main" id="{99C4FFAD-BF8A-BAC5-C61B-D47C526E8ABF}"/>
              </a:ext>
            </a:extLst>
          </p:cNvPr>
          <p:cNvCxnSpPr>
            <a:cxnSpLocks/>
          </p:cNvCxnSpPr>
          <p:nvPr/>
        </p:nvCxnSpPr>
        <p:spPr>
          <a:xfrm flipV="1">
            <a:off x="8659892" y="6024135"/>
            <a:ext cx="1465416" cy="188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0355AFC5-526F-5D5D-A5AF-0CF862025C81}"/>
              </a:ext>
            </a:extLst>
          </p:cNvPr>
          <p:cNvCxnSpPr>
            <a:cxnSpLocks/>
          </p:cNvCxnSpPr>
          <p:nvPr/>
        </p:nvCxnSpPr>
        <p:spPr>
          <a:xfrm>
            <a:off x="7582284" y="3565035"/>
            <a:ext cx="1178108" cy="54187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EFEE6FF4-EDB9-FEC2-1A6F-8253DD465B68}"/>
              </a:ext>
            </a:extLst>
          </p:cNvPr>
          <p:cNvSpPr/>
          <p:nvPr/>
        </p:nvSpPr>
        <p:spPr>
          <a:xfrm>
            <a:off x="6298636" y="2592069"/>
            <a:ext cx="1538868" cy="1538868"/>
          </a:xfrm>
          <a:prstGeom prst="ellipse">
            <a:avLst/>
          </a:prstGeom>
          <a:blipFill dpi="0" rotWithShape="1">
            <a:blip r:embed="rId14">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99" name="Straight Arrow Connector 98">
            <a:extLst>
              <a:ext uri="{FF2B5EF4-FFF2-40B4-BE49-F238E27FC236}">
                <a16:creationId xmlns:a16="http://schemas.microsoft.com/office/drawing/2014/main" id="{8108C277-E002-3C8B-5357-B7FE97625787}"/>
              </a:ext>
            </a:extLst>
          </p:cNvPr>
          <p:cNvCxnSpPr>
            <a:cxnSpLocks/>
            <a:endCxn id="12" idx="2"/>
          </p:cNvCxnSpPr>
          <p:nvPr/>
        </p:nvCxnSpPr>
        <p:spPr>
          <a:xfrm flipV="1">
            <a:off x="8288397" y="943542"/>
            <a:ext cx="1669708" cy="36028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908FBCCF-F74F-644D-39F5-3217D0C778AD}"/>
              </a:ext>
            </a:extLst>
          </p:cNvPr>
          <p:cNvSpPr/>
          <p:nvPr/>
        </p:nvSpPr>
        <p:spPr>
          <a:xfrm>
            <a:off x="6951622" y="672199"/>
            <a:ext cx="1538868" cy="1538868"/>
          </a:xfrm>
          <a:prstGeom prst="ellipse">
            <a:avLst/>
          </a:prstGeom>
          <a:blipFill dpi="0" rotWithShape="1">
            <a:blip r:embed="rId15">
              <a:extLst>
                <a:ext uri="{BEBA8EAE-BF5A-486C-A8C5-ECC9F3942E4B}">
                  <a14:imgProps xmlns:a14="http://schemas.microsoft.com/office/drawing/2010/main">
                    <a14:imgLayer r:embed="rId16">
                      <a14:imgEffect>
                        <a14:brightnessContrast bright="23000"/>
                      </a14:imgEffect>
                    </a14:imgLayer>
                  </a14:imgProps>
                </a:ex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1" name="Freeform: Shape 100">
            <a:extLst>
              <a:ext uri="{FF2B5EF4-FFF2-40B4-BE49-F238E27FC236}">
                <a16:creationId xmlns:a16="http://schemas.microsoft.com/office/drawing/2014/main" id="{86F45CC6-565B-10A2-A99C-94AA9782C7E5}"/>
              </a:ext>
            </a:extLst>
          </p:cNvPr>
          <p:cNvSpPr/>
          <p:nvPr/>
        </p:nvSpPr>
        <p:spPr>
          <a:xfrm>
            <a:off x="8642195" y="1303822"/>
            <a:ext cx="3498050" cy="4461358"/>
          </a:xfrm>
          <a:custGeom>
            <a:avLst/>
            <a:gdLst>
              <a:gd name="connsiteX0" fmla="*/ 0 w 3498050"/>
              <a:gd name="connsiteY0" fmla="*/ 4449336 h 4449336"/>
              <a:gd name="connsiteX1" fmla="*/ 1728439 w 3498050"/>
              <a:gd name="connsiteY1" fmla="*/ 3679902 h 4449336"/>
              <a:gd name="connsiteX2" fmla="*/ 3456878 w 3498050"/>
              <a:gd name="connsiteY2" fmla="*/ 1873405 h 4449336"/>
              <a:gd name="connsiteX3" fmla="*/ 2787805 w 3498050"/>
              <a:gd name="connsiteY3" fmla="*/ 0 h 4449336"/>
            </a:gdLst>
            <a:ahLst/>
            <a:cxnLst>
              <a:cxn ang="0">
                <a:pos x="connsiteX0" y="connsiteY0"/>
              </a:cxn>
              <a:cxn ang="0">
                <a:pos x="connsiteX1" y="connsiteY1"/>
              </a:cxn>
              <a:cxn ang="0">
                <a:pos x="connsiteX2" y="connsiteY2"/>
              </a:cxn>
              <a:cxn ang="0">
                <a:pos x="connsiteX3" y="connsiteY3"/>
              </a:cxn>
            </a:cxnLst>
            <a:rect l="l" t="t" r="r" b="b"/>
            <a:pathLst>
              <a:path w="3498050" h="4449336">
                <a:moveTo>
                  <a:pt x="0" y="4449336"/>
                </a:moveTo>
                <a:cubicBezTo>
                  <a:pt x="576146" y="4279280"/>
                  <a:pt x="1152293" y="4109224"/>
                  <a:pt x="1728439" y="3679902"/>
                </a:cubicBezTo>
                <a:cubicBezTo>
                  <a:pt x="2304585" y="3250580"/>
                  <a:pt x="3280317" y="2486722"/>
                  <a:pt x="3456878" y="1873405"/>
                </a:cubicBezTo>
                <a:cubicBezTo>
                  <a:pt x="3633439" y="1260088"/>
                  <a:pt x="3210622" y="630044"/>
                  <a:pt x="2787805" y="0"/>
                </a:cubicBezTo>
              </a:path>
            </a:pathLst>
          </a:custGeom>
          <a:no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8" name="Oval 17">
            <a:extLst>
              <a:ext uri="{FF2B5EF4-FFF2-40B4-BE49-F238E27FC236}">
                <a16:creationId xmlns:a16="http://schemas.microsoft.com/office/drawing/2014/main" id="{31B5C109-30F2-3FD3-1FE9-EA58836425D2}"/>
              </a:ext>
            </a:extLst>
          </p:cNvPr>
          <p:cNvSpPr/>
          <p:nvPr/>
        </p:nvSpPr>
        <p:spPr>
          <a:xfrm>
            <a:off x="7333987" y="5192016"/>
            <a:ext cx="1538868" cy="1538868"/>
          </a:xfrm>
          <a:prstGeom prst="ellipse">
            <a:avLst/>
          </a:prstGeom>
          <a:blipFill dpi="0" rotWithShape="1">
            <a:blip r:embed="rId17" cstate="hqprint">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3" name="Freeform: Shape 102">
            <a:extLst>
              <a:ext uri="{FF2B5EF4-FFF2-40B4-BE49-F238E27FC236}">
                <a16:creationId xmlns:a16="http://schemas.microsoft.com/office/drawing/2014/main" id="{72B7A753-5726-5E99-9084-F384E17BD2F0}"/>
              </a:ext>
            </a:extLst>
          </p:cNvPr>
          <p:cNvSpPr/>
          <p:nvPr/>
        </p:nvSpPr>
        <p:spPr>
          <a:xfrm>
            <a:off x="5868873" y="1460811"/>
            <a:ext cx="4278737" cy="3423424"/>
          </a:xfrm>
          <a:custGeom>
            <a:avLst/>
            <a:gdLst>
              <a:gd name="connsiteX0" fmla="*/ 119332 w 4289888"/>
              <a:gd name="connsiteY0" fmla="*/ 3412273 h 3412273"/>
              <a:gd name="connsiteX1" fmla="*/ 30122 w 4289888"/>
              <a:gd name="connsiteY1" fmla="*/ 2341756 h 3412273"/>
              <a:gd name="connsiteX2" fmla="*/ 576532 w 4289888"/>
              <a:gd name="connsiteY2" fmla="*/ 1037063 h 3412273"/>
              <a:gd name="connsiteX3" fmla="*/ 1970434 w 4289888"/>
              <a:gd name="connsiteY3" fmla="*/ 1081668 h 3412273"/>
              <a:gd name="connsiteX4" fmla="*/ 4289888 w 4289888"/>
              <a:gd name="connsiteY4" fmla="*/ 0 h 3412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9888" h="3412273">
                <a:moveTo>
                  <a:pt x="119332" y="3412273"/>
                </a:moveTo>
                <a:cubicBezTo>
                  <a:pt x="36627" y="3074948"/>
                  <a:pt x="-46078" y="2737624"/>
                  <a:pt x="30122" y="2341756"/>
                </a:cubicBezTo>
                <a:cubicBezTo>
                  <a:pt x="106322" y="1945888"/>
                  <a:pt x="253147" y="1247078"/>
                  <a:pt x="576532" y="1037063"/>
                </a:cubicBezTo>
                <a:cubicBezTo>
                  <a:pt x="899917" y="827048"/>
                  <a:pt x="1351541" y="1254512"/>
                  <a:pt x="1970434" y="1081668"/>
                </a:cubicBezTo>
                <a:cubicBezTo>
                  <a:pt x="2589327" y="908824"/>
                  <a:pt x="3439607" y="454412"/>
                  <a:pt x="4289888" y="0"/>
                </a:cubicBezTo>
              </a:path>
            </a:pathLst>
          </a:custGeom>
          <a:noFill/>
          <a:ln w="5715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Oval 10">
            <a:extLst>
              <a:ext uri="{FF2B5EF4-FFF2-40B4-BE49-F238E27FC236}">
                <a16:creationId xmlns:a16="http://schemas.microsoft.com/office/drawing/2014/main" id="{291FB699-CE36-6918-3CC6-E2BA1AD4E75D}"/>
              </a:ext>
            </a:extLst>
          </p:cNvPr>
          <p:cNvSpPr/>
          <p:nvPr/>
        </p:nvSpPr>
        <p:spPr>
          <a:xfrm>
            <a:off x="5046007" y="4722957"/>
            <a:ext cx="1538868" cy="1538868"/>
          </a:xfrm>
          <a:prstGeom prst="ellipse">
            <a:avLst/>
          </a:prstGeom>
          <a:blipFill dpi="0" rotWithShape="1">
            <a:blip r:embed="rId18" cstate="hqprint">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43" name="TextBox 42">
            <a:extLst>
              <a:ext uri="{FF2B5EF4-FFF2-40B4-BE49-F238E27FC236}">
                <a16:creationId xmlns:a16="http://schemas.microsoft.com/office/drawing/2014/main" id="{2950B1D9-0BB7-F7C1-0D6C-4C4AEB4B6B08}"/>
              </a:ext>
            </a:extLst>
          </p:cNvPr>
          <p:cNvSpPr txBox="1"/>
          <p:nvPr/>
        </p:nvSpPr>
        <p:spPr>
          <a:xfrm>
            <a:off x="-21142" y="2381335"/>
            <a:ext cx="1616667" cy="400110"/>
          </a:xfrm>
          <a:prstGeom prst="rect">
            <a:avLst/>
          </a:prstGeom>
          <a:noFill/>
        </p:spPr>
        <p:txBody>
          <a:bodyPr wrap="square" rtlCol="0">
            <a:spAutoFit/>
          </a:bodyPr>
          <a:lstStyle/>
          <a:p>
            <a:pPr algn="ctr"/>
            <a:r>
              <a:rPr lang="en-GB" sz="2000" b="1" dirty="0" err="1">
                <a:solidFill>
                  <a:schemeClr val="bg1"/>
                </a:solidFill>
                <a:effectLst>
                  <a:outerShdw blurRad="38100" dist="38100" dir="2700000" algn="tl">
                    <a:srgbClr val="000000">
                      <a:alpha val="43137"/>
                    </a:srgbClr>
                  </a:outerShdw>
                </a:effectLst>
              </a:rPr>
              <a:t>fytoplankton</a:t>
            </a:r>
            <a:endParaRPr lang="LID4096" sz="2000" b="1" dirty="0">
              <a:solidFill>
                <a:schemeClr val="bg1"/>
              </a:solidFill>
              <a:effectLst>
                <a:outerShdw blurRad="38100" dist="38100" dir="2700000" algn="tl">
                  <a:srgbClr val="000000">
                    <a:alpha val="43137"/>
                  </a:srgbClr>
                </a:outerShdw>
              </a:effectLst>
            </a:endParaRPr>
          </a:p>
        </p:txBody>
      </p:sp>
      <p:sp>
        <p:nvSpPr>
          <p:cNvPr id="45" name="TextBox 44">
            <a:extLst>
              <a:ext uri="{FF2B5EF4-FFF2-40B4-BE49-F238E27FC236}">
                <a16:creationId xmlns:a16="http://schemas.microsoft.com/office/drawing/2014/main" id="{A7CF20BA-ECF5-0D8A-E960-C18278324174}"/>
              </a:ext>
            </a:extLst>
          </p:cNvPr>
          <p:cNvSpPr txBox="1"/>
          <p:nvPr/>
        </p:nvSpPr>
        <p:spPr>
          <a:xfrm>
            <a:off x="1190758" y="4085614"/>
            <a:ext cx="1506675" cy="400110"/>
          </a:xfrm>
          <a:prstGeom prst="rect">
            <a:avLst/>
          </a:prstGeom>
          <a:noFill/>
        </p:spPr>
        <p:txBody>
          <a:bodyPr wrap="square" rtlCol="0">
            <a:spAutoFit/>
          </a:bodyPr>
          <a:lstStyle/>
          <a:p>
            <a:pPr algn="ctr"/>
            <a:r>
              <a:rPr lang="en-GB" sz="2000" b="1" dirty="0" err="1">
                <a:solidFill>
                  <a:schemeClr val="bg1"/>
                </a:solidFill>
                <a:effectLst>
                  <a:outerShdw blurRad="38100" dist="38100" dir="2700000" algn="tl">
                    <a:srgbClr val="000000">
                      <a:alpha val="43137"/>
                    </a:srgbClr>
                  </a:outerShdw>
                </a:effectLst>
              </a:rPr>
              <a:t>zoöplankton</a:t>
            </a:r>
            <a:endParaRPr lang="LID4096" sz="2000" b="1" dirty="0">
              <a:solidFill>
                <a:schemeClr val="bg1"/>
              </a:solidFill>
              <a:effectLst>
                <a:outerShdw blurRad="38100" dist="38100" dir="2700000" algn="tl">
                  <a:srgbClr val="000000">
                    <a:alpha val="43137"/>
                  </a:srgbClr>
                </a:outerShdw>
              </a:effectLst>
            </a:endParaRPr>
          </a:p>
        </p:txBody>
      </p:sp>
      <p:sp>
        <p:nvSpPr>
          <p:cNvPr id="47" name="TextBox 46">
            <a:extLst>
              <a:ext uri="{FF2B5EF4-FFF2-40B4-BE49-F238E27FC236}">
                <a16:creationId xmlns:a16="http://schemas.microsoft.com/office/drawing/2014/main" id="{09085DBB-62D4-0FB2-D829-8A7D4D8E28AC}"/>
              </a:ext>
            </a:extLst>
          </p:cNvPr>
          <p:cNvSpPr txBox="1"/>
          <p:nvPr/>
        </p:nvSpPr>
        <p:spPr>
          <a:xfrm>
            <a:off x="120970" y="5799608"/>
            <a:ext cx="1761672" cy="338554"/>
          </a:xfrm>
          <a:prstGeom prst="rect">
            <a:avLst/>
          </a:prstGeom>
          <a:noFill/>
        </p:spPr>
        <p:txBody>
          <a:bodyPr wrap="square" rtlCol="0">
            <a:spAutoFit/>
          </a:bodyPr>
          <a:lstStyle/>
          <a:p>
            <a:pPr algn="ctr"/>
            <a:r>
              <a:rPr lang="en-GB" sz="1600" b="1" dirty="0" err="1">
                <a:solidFill>
                  <a:schemeClr val="bg1"/>
                </a:solidFill>
                <a:effectLst>
                  <a:outerShdw blurRad="38100" dist="38100" dir="2700000" algn="tl">
                    <a:srgbClr val="000000">
                      <a:alpha val="43137"/>
                    </a:srgbClr>
                  </a:outerShdw>
                </a:effectLst>
              </a:rPr>
              <a:t>schelpkokerworm</a:t>
            </a:r>
            <a:endParaRPr lang="LID4096" sz="1600" b="1" dirty="0">
              <a:solidFill>
                <a:schemeClr val="bg1"/>
              </a:solidFill>
              <a:effectLst>
                <a:outerShdw blurRad="38100" dist="38100" dir="2700000" algn="tl">
                  <a:srgbClr val="000000">
                    <a:alpha val="43137"/>
                  </a:srgbClr>
                </a:outerShdw>
              </a:effectLst>
            </a:endParaRPr>
          </a:p>
        </p:txBody>
      </p:sp>
      <p:sp>
        <p:nvSpPr>
          <p:cNvPr id="48" name="TextBox 47">
            <a:extLst>
              <a:ext uri="{FF2B5EF4-FFF2-40B4-BE49-F238E27FC236}">
                <a16:creationId xmlns:a16="http://schemas.microsoft.com/office/drawing/2014/main" id="{B2B4D77B-67BC-C6A2-8179-9DA53ACD9726}"/>
              </a:ext>
            </a:extLst>
          </p:cNvPr>
          <p:cNvSpPr txBox="1"/>
          <p:nvPr/>
        </p:nvSpPr>
        <p:spPr>
          <a:xfrm>
            <a:off x="3287630" y="5581902"/>
            <a:ext cx="786050" cy="400110"/>
          </a:xfrm>
          <a:prstGeom prst="rect">
            <a:avLst/>
          </a:prstGeom>
          <a:noFill/>
        </p:spPr>
        <p:txBody>
          <a:bodyPr wrap="square" rtlCol="0">
            <a:spAutoFit/>
          </a:bodyPr>
          <a:lstStyle/>
          <a:p>
            <a:pPr algn="ctr"/>
            <a:r>
              <a:rPr lang="en-GB" sz="2000" b="1" dirty="0" err="1">
                <a:solidFill>
                  <a:schemeClr val="bg1"/>
                </a:solidFill>
                <a:effectLst>
                  <a:outerShdw blurRad="38100" dist="38100" dir="2700000" algn="tl">
                    <a:srgbClr val="000000">
                      <a:alpha val="43137"/>
                    </a:srgbClr>
                  </a:outerShdw>
                </a:effectLst>
              </a:rPr>
              <a:t>schol</a:t>
            </a:r>
            <a:endParaRPr lang="LID4096" sz="2000" b="1" dirty="0">
              <a:solidFill>
                <a:schemeClr val="bg1"/>
              </a:solidFill>
              <a:effectLst>
                <a:outerShdw blurRad="38100" dist="38100" dir="2700000" algn="tl">
                  <a:srgbClr val="000000">
                    <a:alpha val="43137"/>
                  </a:srgbClr>
                </a:outerShdw>
              </a:effectLst>
            </a:endParaRPr>
          </a:p>
        </p:txBody>
      </p:sp>
      <p:sp>
        <p:nvSpPr>
          <p:cNvPr id="49" name="TextBox 48">
            <a:extLst>
              <a:ext uri="{FF2B5EF4-FFF2-40B4-BE49-F238E27FC236}">
                <a16:creationId xmlns:a16="http://schemas.microsoft.com/office/drawing/2014/main" id="{EE3B8267-E735-15A5-4855-0992BA4E622D}"/>
              </a:ext>
            </a:extLst>
          </p:cNvPr>
          <p:cNvSpPr txBox="1"/>
          <p:nvPr/>
        </p:nvSpPr>
        <p:spPr>
          <a:xfrm>
            <a:off x="2419804" y="1955027"/>
            <a:ext cx="958007" cy="400110"/>
          </a:xfrm>
          <a:prstGeom prst="rect">
            <a:avLst/>
          </a:prstGeom>
          <a:noFill/>
        </p:spPr>
        <p:txBody>
          <a:bodyPr wrap="square" rtlCol="0">
            <a:spAutoFit/>
          </a:bodyPr>
          <a:lstStyle/>
          <a:p>
            <a:pPr algn="ctr"/>
            <a:r>
              <a:rPr lang="en-GB" sz="2000" b="1" dirty="0" err="1">
                <a:solidFill>
                  <a:schemeClr val="bg1"/>
                </a:solidFill>
                <a:effectLst>
                  <a:outerShdw blurRad="38100" dist="38100" dir="2700000" algn="tl">
                    <a:srgbClr val="000000">
                      <a:alpha val="43137"/>
                    </a:srgbClr>
                  </a:outerShdw>
                </a:effectLst>
              </a:rPr>
              <a:t>oester</a:t>
            </a:r>
            <a:endParaRPr lang="LID4096" sz="2000" b="1" dirty="0">
              <a:solidFill>
                <a:schemeClr val="bg1"/>
              </a:solidFill>
              <a:effectLst>
                <a:outerShdw blurRad="38100" dist="38100" dir="2700000" algn="tl">
                  <a:srgbClr val="000000">
                    <a:alpha val="43137"/>
                  </a:srgbClr>
                </a:outerShdw>
              </a:effectLst>
            </a:endParaRPr>
          </a:p>
        </p:txBody>
      </p:sp>
      <p:sp>
        <p:nvSpPr>
          <p:cNvPr id="51" name="TextBox 50">
            <a:extLst>
              <a:ext uri="{FF2B5EF4-FFF2-40B4-BE49-F238E27FC236}">
                <a16:creationId xmlns:a16="http://schemas.microsoft.com/office/drawing/2014/main" id="{3D5F0522-20C4-A26D-E9C4-F6A1D93F4F3B}"/>
              </a:ext>
            </a:extLst>
          </p:cNvPr>
          <p:cNvSpPr txBox="1"/>
          <p:nvPr/>
        </p:nvSpPr>
        <p:spPr>
          <a:xfrm>
            <a:off x="3602402" y="3679670"/>
            <a:ext cx="964671" cy="400110"/>
          </a:xfrm>
          <a:prstGeom prst="rect">
            <a:avLst/>
          </a:prstGeom>
          <a:noFill/>
        </p:spPr>
        <p:txBody>
          <a:bodyPr wrap="square" rtlCol="0">
            <a:spAutoFit/>
          </a:bodyPr>
          <a:lstStyle/>
          <a:p>
            <a:pPr algn="ctr"/>
            <a:r>
              <a:rPr lang="en-GB" sz="2000" b="1" dirty="0" err="1">
                <a:solidFill>
                  <a:schemeClr val="bg1"/>
                </a:solidFill>
                <a:effectLst>
                  <a:outerShdw blurRad="38100" dist="38100" dir="2700000" algn="tl">
                    <a:srgbClr val="000000">
                      <a:alpha val="43137"/>
                    </a:srgbClr>
                  </a:outerShdw>
                </a:effectLst>
              </a:rPr>
              <a:t>kokkel</a:t>
            </a:r>
            <a:endParaRPr lang="LID4096" sz="2000" b="1" dirty="0">
              <a:solidFill>
                <a:schemeClr val="bg1"/>
              </a:solidFill>
              <a:effectLst>
                <a:outerShdw blurRad="38100" dist="38100" dir="2700000" algn="tl">
                  <a:srgbClr val="000000">
                    <a:alpha val="43137"/>
                  </a:srgbClr>
                </a:outerShdw>
              </a:effectLst>
            </a:endParaRPr>
          </a:p>
        </p:txBody>
      </p:sp>
      <p:sp>
        <p:nvSpPr>
          <p:cNvPr id="52" name="TextBox 51">
            <a:extLst>
              <a:ext uri="{FF2B5EF4-FFF2-40B4-BE49-F238E27FC236}">
                <a16:creationId xmlns:a16="http://schemas.microsoft.com/office/drawing/2014/main" id="{C5DE62ED-CE24-E0AC-B5A7-D39DE81A5502}"/>
              </a:ext>
            </a:extLst>
          </p:cNvPr>
          <p:cNvSpPr txBox="1"/>
          <p:nvPr/>
        </p:nvSpPr>
        <p:spPr>
          <a:xfrm>
            <a:off x="4563471" y="2148847"/>
            <a:ext cx="1134335" cy="400110"/>
          </a:xfrm>
          <a:prstGeom prst="rect">
            <a:avLst/>
          </a:prstGeom>
          <a:noFill/>
        </p:spPr>
        <p:txBody>
          <a:bodyPr wrap="square" rtlCol="0">
            <a:spAutoFit/>
          </a:bodyPr>
          <a:lstStyle/>
          <a:p>
            <a:pPr algn="ctr"/>
            <a:r>
              <a:rPr lang="en-GB" sz="2000" b="1" dirty="0" err="1">
                <a:solidFill>
                  <a:schemeClr val="bg1"/>
                </a:solidFill>
                <a:effectLst>
                  <a:outerShdw blurRad="38100" dist="38100" dir="2700000" algn="tl">
                    <a:srgbClr val="000000">
                      <a:alpha val="43137"/>
                    </a:srgbClr>
                  </a:outerShdw>
                </a:effectLst>
              </a:rPr>
              <a:t>zeester</a:t>
            </a:r>
            <a:endParaRPr lang="LID4096" sz="2000" b="1" dirty="0">
              <a:solidFill>
                <a:schemeClr val="bg1"/>
              </a:solidFill>
              <a:effectLst>
                <a:outerShdw blurRad="38100" dist="38100" dir="2700000" algn="tl">
                  <a:srgbClr val="000000">
                    <a:alpha val="43137"/>
                  </a:srgbClr>
                </a:outerShdw>
              </a:effectLst>
            </a:endParaRPr>
          </a:p>
        </p:txBody>
      </p:sp>
      <p:sp>
        <p:nvSpPr>
          <p:cNvPr id="53" name="TextBox 52">
            <a:extLst>
              <a:ext uri="{FF2B5EF4-FFF2-40B4-BE49-F238E27FC236}">
                <a16:creationId xmlns:a16="http://schemas.microsoft.com/office/drawing/2014/main" id="{B2699546-EBCD-D261-EBBC-ECB4CDCEB033}"/>
              </a:ext>
            </a:extLst>
          </p:cNvPr>
          <p:cNvSpPr txBox="1"/>
          <p:nvPr/>
        </p:nvSpPr>
        <p:spPr>
          <a:xfrm>
            <a:off x="5320331" y="5301283"/>
            <a:ext cx="971712" cy="400110"/>
          </a:xfrm>
          <a:prstGeom prst="rect">
            <a:avLst/>
          </a:prstGeom>
          <a:noFill/>
        </p:spPr>
        <p:txBody>
          <a:bodyPr wrap="square" rtlCol="0">
            <a:spAutoFit/>
          </a:bodyPr>
          <a:lstStyle/>
          <a:p>
            <a:pPr algn="ctr"/>
            <a:r>
              <a:rPr lang="en-GB" sz="2000" b="1" dirty="0">
                <a:solidFill>
                  <a:schemeClr val="bg1"/>
                </a:solidFill>
                <a:effectLst>
                  <a:outerShdw blurRad="38100" dist="38100" dir="2700000" algn="tl">
                    <a:srgbClr val="000000">
                      <a:alpha val="43137"/>
                    </a:srgbClr>
                  </a:outerShdw>
                </a:effectLst>
              </a:rPr>
              <a:t>haring</a:t>
            </a:r>
            <a:endParaRPr lang="LID4096" sz="2000" b="1" dirty="0">
              <a:solidFill>
                <a:schemeClr val="bg1"/>
              </a:solidFill>
              <a:effectLst>
                <a:outerShdw blurRad="38100" dist="38100" dir="2700000" algn="tl">
                  <a:srgbClr val="000000">
                    <a:alpha val="43137"/>
                  </a:srgbClr>
                </a:outerShdw>
              </a:effectLst>
            </a:endParaRPr>
          </a:p>
        </p:txBody>
      </p:sp>
      <p:sp>
        <p:nvSpPr>
          <p:cNvPr id="55" name="TextBox 54">
            <a:extLst>
              <a:ext uri="{FF2B5EF4-FFF2-40B4-BE49-F238E27FC236}">
                <a16:creationId xmlns:a16="http://schemas.microsoft.com/office/drawing/2014/main" id="{420EE372-A1ED-D3CB-43B2-270C5421EA75}"/>
              </a:ext>
            </a:extLst>
          </p:cNvPr>
          <p:cNvSpPr txBox="1"/>
          <p:nvPr/>
        </p:nvSpPr>
        <p:spPr>
          <a:xfrm>
            <a:off x="6367814" y="2898503"/>
            <a:ext cx="1366896" cy="400110"/>
          </a:xfrm>
          <a:prstGeom prst="rect">
            <a:avLst/>
          </a:prstGeom>
          <a:noFill/>
        </p:spPr>
        <p:txBody>
          <a:bodyPr wrap="square" rtlCol="0">
            <a:spAutoFit/>
          </a:bodyPr>
          <a:lstStyle/>
          <a:p>
            <a:pPr algn="ctr"/>
            <a:r>
              <a:rPr lang="en-GB" sz="2000" b="1" dirty="0" err="1">
                <a:solidFill>
                  <a:schemeClr val="bg1"/>
                </a:solidFill>
                <a:effectLst>
                  <a:outerShdw blurRad="38100" dist="38100" dir="2700000" algn="tl">
                    <a:srgbClr val="000000">
                      <a:alpha val="43137"/>
                    </a:srgbClr>
                  </a:outerShdw>
                </a:effectLst>
              </a:rPr>
              <a:t>hondshaai</a:t>
            </a:r>
            <a:endParaRPr lang="LID4096" sz="2000" b="1" dirty="0">
              <a:solidFill>
                <a:schemeClr val="bg1"/>
              </a:solidFill>
              <a:effectLst>
                <a:outerShdw blurRad="38100" dist="38100" dir="2700000" algn="tl">
                  <a:srgbClr val="000000">
                    <a:alpha val="43137"/>
                  </a:srgbClr>
                </a:outerShdw>
              </a:effectLst>
            </a:endParaRPr>
          </a:p>
        </p:txBody>
      </p:sp>
      <p:sp>
        <p:nvSpPr>
          <p:cNvPr id="58" name="TextBox 57">
            <a:extLst>
              <a:ext uri="{FF2B5EF4-FFF2-40B4-BE49-F238E27FC236}">
                <a16:creationId xmlns:a16="http://schemas.microsoft.com/office/drawing/2014/main" id="{4DB410C2-61DD-E9E5-68A6-6F88050B0253}"/>
              </a:ext>
            </a:extLst>
          </p:cNvPr>
          <p:cNvSpPr txBox="1"/>
          <p:nvPr/>
        </p:nvSpPr>
        <p:spPr>
          <a:xfrm>
            <a:off x="7051262" y="959052"/>
            <a:ext cx="1373219" cy="400110"/>
          </a:xfrm>
          <a:prstGeom prst="rect">
            <a:avLst/>
          </a:prstGeom>
          <a:noFill/>
        </p:spPr>
        <p:txBody>
          <a:bodyPr wrap="square" rtlCol="0">
            <a:spAutoFit/>
          </a:bodyPr>
          <a:lstStyle/>
          <a:p>
            <a:pPr algn="ctr"/>
            <a:r>
              <a:rPr lang="en-GB" sz="2000" b="1" dirty="0" err="1">
                <a:solidFill>
                  <a:schemeClr val="bg1"/>
                </a:solidFill>
                <a:effectLst>
                  <a:outerShdw blurRad="38100" dist="38100" dir="2700000" algn="tl">
                    <a:srgbClr val="000000">
                      <a:alpha val="43137"/>
                    </a:srgbClr>
                  </a:outerShdw>
                </a:effectLst>
              </a:rPr>
              <a:t>kabeljauw</a:t>
            </a:r>
            <a:endParaRPr lang="LID4096" sz="2000" b="1" dirty="0">
              <a:solidFill>
                <a:schemeClr val="bg1"/>
              </a:solidFill>
              <a:effectLst>
                <a:outerShdw blurRad="38100" dist="38100" dir="2700000" algn="tl">
                  <a:srgbClr val="000000">
                    <a:alpha val="43137"/>
                  </a:srgbClr>
                </a:outerShdw>
              </a:effectLst>
            </a:endParaRPr>
          </a:p>
        </p:txBody>
      </p:sp>
      <p:sp>
        <p:nvSpPr>
          <p:cNvPr id="59" name="TextBox 58">
            <a:extLst>
              <a:ext uri="{FF2B5EF4-FFF2-40B4-BE49-F238E27FC236}">
                <a16:creationId xmlns:a16="http://schemas.microsoft.com/office/drawing/2014/main" id="{32EF67A0-3953-B3A5-3CB8-BE2C29CA7F6D}"/>
              </a:ext>
            </a:extLst>
          </p:cNvPr>
          <p:cNvSpPr txBox="1"/>
          <p:nvPr/>
        </p:nvSpPr>
        <p:spPr>
          <a:xfrm>
            <a:off x="9899959" y="488092"/>
            <a:ext cx="1630407" cy="400110"/>
          </a:xfrm>
          <a:prstGeom prst="rect">
            <a:avLst/>
          </a:prstGeom>
          <a:noFill/>
        </p:spPr>
        <p:txBody>
          <a:bodyPr wrap="square" rtlCol="0">
            <a:spAutoFit/>
          </a:bodyPr>
          <a:lstStyle/>
          <a:p>
            <a:pPr algn="ctr"/>
            <a:r>
              <a:rPr lang="en-GB" sz="2000" b="1" dirty="0" err="1">
                <a:solidFill>
                  <a:schemeClr val="bg1"/>
                </a:solidFill>
                <a:effectLst>
                  <a:outerShdw blurRad="38100" dist="38100" dir="2700000" algn="tl">
                    <a:srgbClr val="000000">
                      <a:alpha val="43137"/>
                    </a:srgbClr>
                  </a:outerShdw>
                </a:effectLst>
              </a:rPr>
              <a:t>jan</a:t>
            </a:r>
            <a:r>
              <a:rPr lang="en-GB" sz="2000" b="1" dirty="0">
                <a:solidFill>
                  <a:schemeClr val="bg1"/>
                </a:solidFill>
                <a:effectLst>
                  <a:outerShdw blurRad="38100" dist="38100" dir="2700000" algn="tl">
                    <a:srgbClr val="000000">
                      <a:alpha val="43137"/>
                    </a:srgbClr>
                  </a:outerShdw>
                </a:effectLst>
              </a:rPr>
              <a:t>-van-gent</a:t>
            </a:r>
            <a:endParaRPr lang="LID4096" sz="2000" b="1" dirty="0">
              <a:solidFill>
                <a:schemeClr val="bg1"/>
              </a:solidFill>
              <a:effectLst>
                <a:outerShdw blurRad="38100" dist="38100" dir="2700000" algn="tl">
                  <a:srgbClr val="000000">
                    <a:alpha val="43137"/>
                  </a:srgbClr>
                </a:outerShdw>
              </a:effectLst>
            </a:endParaRPr>
          </a:p>
        </p:txBody>
      </p:sp>
      <p:sp>
        <p:nvSpPr>
          <p:cNvPr id="65" name="TextBox 64">
            <a:extLst>
              <a:ext uri="{FF2B5EF4-FFF2-40B4-BE49-F238E27FC236}">
                <a16:creationId xmlns:a16="http://schemas.microsoft.com/office/drawing/2014/main" id="{DA4F216F-6914-18D7-9E34-EB81AAB99AF1}"/>
              </a:ext>
            </a:extLst>
          </p:cNvPr>
          <p:cNvSpPr txBox="1"/>
          <p:nvPr/>
        </p:nvSpPr>
        <p:spPr>
          <a:xfrm>
            <a:off x="8739329" y="4127654"/>
            <a:ext cx="1593178" cy="369332"/>
          </a:xfrm>
          <a:prstGeom prst="rect">
            <a:avLst/>
          </a:prstGeom>
          <a:noFill/>
        </p:spPr>
        <p:txBody>
          <a:bodyPr wrap="square" rtlCol="0">
            <a:spAutoFit/>
          </a:bodyPr>
          <a:lstStyle/>
          <a:p>
            <a:pPr algn="ctr"/>
            <a:r>
              <a:rPr lang="en-GB" b="1" dirty="0" err="1">
                <a:solidFill>
                  <a:schemeClr val="bg1"/>
                </a:solidFill>
                <a:effectLst>
                  <a:outerShdw blurRad="38100" dist="38100" dir="2700000" algn="tl">
                    <a:srgbClr val="000000">
                      <a:alpha val="43137"/>
                    </a:srgbClr>
                  </a:outerShdw>
                </a:effectLst>
              </a:rPr>
              <a:t>grijze</a:t>
            </a:r>
            <a:r>
              <a:rPr lang="en-GB" b="1" dirty="0">
                <a:solidFill>
                  <a:schemeClr val="bg1"/>
                </a:solidFill>
                <a:effectLst>
                  <a:outerShdw blurRad="38100" dist="38100" dir="2700000" algn="tl">
                    <a:srgbClr val="000000">
                      <a:alpha val="43137"/>
                    </a:srgbClr>
                  </a:outerShdw>
                </a:effectLst>
              </a:rPr>
              <a:t> </a:t>
            </a:r>
            <a:r>
              <a:rPr lang="en-GB" b="1" dirty="0" err="1">
                <a:solidFill>
                  <a:schemeClr val="bg1"/>
                </a:solidFill>
                <a:effectLst>
                  <a:outerShdw blurRad="38100" dist="38100" dir="2700000" algn="tl">
                    <a:srgbClr val="000000">
                      <a:alpha val="43137"/>
                    </a:srgbClr>
                  </a:outerShdw>
                </a:effectLst>
              </a:rPr>
              <a:t>zeehond</a:t>
            </a:r>
            <a:endParaRPr lang="LID4096" b="1" dirty="0">
              <a:solidFill>
                <a:schemeClr val="bg1"/>
              </a:solidFill>
              <a:effectLst>
                <a:outerShdw blurRad="38100" dist="38100" dir="2700000" algn="tl">
                  <a:srgbClr val="000000">
                    <a:alpha val="43137"/>
                  </a:srgbClr>
                </a:outerShdw>
              </a:effectLst>
            </a:endParaRPr>
          </a:p>
        </p:txBody>
      </p:sp>
      <p:sp>
        <p:nvSpPr>
          <p:cNvPr id="67" name="TextBox 66">
            <a:extLst>
              <a:ext uri="{FF2B5EF4-FFF2-40B4-BE49-F238E27FC236}">
                <a16:creationId xmlns:a16="http://schemas.microsoft.com/office/drawing/2014/main" id="{ADC5481E-67F0-473F-9905-5C4367BFB699}"/>
              </a:ext>
            </a:extLst>
          </p:cNvPr>
          <p:cNvSpPr txBox="1"/>
          <p:nvPr/>
        </p:nvSpPr>
        <p:spPr>
          <a:xfrm>
            <a:off x="7650720" y="5797135"/>
            <a:ext cx="940109" cy="400110"/>
          </a:xfrm>
          <a:prstGeom prst="rect">
            <a:avLst/>
          </a:prstGeom>
          <a:noFill/>
        </p:spPr>
        <p:txBody>
          <a:bodyPr wrap="square" rtlCol="0">
            <a:spAutoFit/>
          </a:bodyPr>
          <a:lstStyle/>
          <a:p>
            <a:pPr algn="ctr"/>
            <a:r>
              <a:rPr lang="en-GB" sz="2000" b="1" dirty="0" err="1">
                <a:solidFill>
                  <a:schemeClr val="bg1"/>
                </a:solidFill>
                <a:effectLst>
                  <a:outerShdw blurRad="38100" dist="38100" dir="2700000" algn="tl">
                    <a:srgbClr val="000000">
                      <a:alpha val="43137"/>
                    </a:srgbClr>
                  </a:outerShdw>
                </a:effectLst>
              </a:rPr>
              <a:t>zeekat</a:t>
            </a:r>
            <a:endParaRPr lang="LID4096" sz="2000" b="1" dirty="0">
              <a:solidFill>
                <a:schemeClr val="bg1"/>
              </a:solidFill>
              <a:effectLst>
                <a:outerShdw blurRad="38100" dist="38100" dir="2700000" algn="tl">
                  <a:srgbClr val="000000">
                    <a:alpha val="43137"/>
                  </a:srgbClr>
                </a:outerShdw>
              </a:effectLst>
            </a:endParaRPr>
          </a:p>
        </p:txBody>
      </p:sp>
      <p:sp>
        <p:nvSpPr>
          <p:cNvPr id="73" name="TextBox 72">
            <a:extLst>
              <a:ext uri="{FF2B5EF4-FFF2-40B4-BE49-F238E27FC236}">
                <a16:creationId xmlns:a16="http://schemas.microsoft.com/office/drawing/2014/main" id="{04FC7391-133C-D7B0-31BB-C9BDDACFB432}"/>
              </a:ext>
            </a:extLst>
          </p:cNvPr>
          <p:cNvSpPr txBox="1"/>
          <p:nvPr/>
        </p:nvSpPr>
        <p:spPr>
          <a:xfrm>
            <a:off x="10188699" y="5772275"/>
            <a:ext cx="1341667" cy="400110"/>
          </a:xfrm>
          <a:prstGeom prst="rect">
            <a:avLst/>
          </a:prstGeom>
          <a:noFill/>
        </p:spPr>
        <p:txBody>
          <a:bodyPr wrap="square" rtlCol="0">
            <a:spAutoFit/>
          </a:bodyPr>
          <a:lstStyle/>
          <a:p>
            <a:pPr algn="ctr"/>
            <a:r>
              <a:rPr lang="en-GB" sz="2000" b="1" dirty="0" err="1">
                <a:solidFill>
                  <a:schemeClr val="bg1"/>
                </a:solidFill>
                <a:effectLst>
                  <a:outerShdw blurRad="38100" dist="38100" dir="2700000" algn="tl">
                    <a:srgbClr val="000000">
                      <a:alpha val="43137"/>
                    </a:srgbClr>
                  </a:outerShdw>
                </a:effectLst>
              </a:rPr>
              <a:t>bruinvis</a:t>
            </a:r>
            <a:endParaRPr lang="LID4096" sz="2000" b="1" dirty="0">
              <a:solidFill>
                <a:schemeClr val="bg1"/>
              </a:solidFill>
              <a:effectLst>
                <a:outerShdw blurRad="38100" dist="38100" dir="2700000" algn="tl">
                  <a:srgbClr val="000000">
                    <a:alpha val="43137"/>
                  </a:srgbClr>
                </a:outerShdw>
              </a:effectLst>
            </a:endParaRPr>
          </a:p>
        </p:txBody>
      </p:sp>
      <p:sp>
        <p:nvSpPr>
          <p:cNvPr id="75" name="TextBox 74">
            <a:extLst>
              <a:ext uri="{FF2B5EF4-FFF2-40B4-BE49-F238E27FC236}">
                <a16:creationId xmlns:a16="http://schemas.microsoft.com/office/drawing/2014/main" id="{4406C604-3D9C-0E7A-CD8B-5477CC76730E}"/>
              </a:ext>
            </a:extLst>
          </p:cNvPr>
          <p:cNvSpPr txBox="1"/>
          <p:nvPr/>
        </p:nvSpPr>
        <p:spPr>
          <a:xfrm>
            <a:off x="10629764" y="2523200"/>
            <a:ext cx="1180447" cy="400110"/>
          </a:xfrm>
          <a:prstGeom prst="rect">
            <a:avLst/>
          </a:prstGeom>
          <a:noFill/>
        </p:spPr>
        <p:txBody>
          <a:bodyPr wrap="square" rtlCol="0">
            <a:spAutoFit/>
          </a:bodyPr>
          <a:lstStyle/>
          <a:p>
            <a:pPr algn="ctr"/>
            <a:r>
              <a:rPr lang="en-GB" sz="2000" b="1" dirty="0" err="1">
                <a:solidFill>
                  <a:schemeClr val="bg1"/>
                </a:solidFill>
                <a:effectLst>
                  <a:outerShdw blurRad="38100" dist="38100" dir="2700000" algn="tl">
                    <a:srgbClr val="000000">
                      <a:alpha val="43137"/>
                    </a:srgbClr>
                  </a:outerShdw>
                </a:effectLst>
              </a:rPr>
              <a:t>mens</a:t>
            </a:r>
            <a:endParaRPr lang="LID4096" sz="2000" b="1" dirty="0">
              <a:solidFill>
                <a:schemeClr val="bg1"/>
              </a:solidFill>
              <a:effectLst>
                <a:outerShdw blurRad="38100" dist="38100" dir="2700000" algn="tl">
                  <a:srgbClr val="000000">
                    <a:alpha val="43137"/>
                  </a:srgbClr>
                </a:outerShdw>
              </a:effectLst>
            </a:endParaRPr>
          </a:p>
        </p:txBody>
      </p:sp>
      <p:sp>
        <p:nvSpPr>
          <p:cNvPr id="80" name="Title 1">
            <a:extLst>
              <a:ext uri="{FF2B5EF4-FFF2-40B4-BE49-F238E27FC236}">
                <a16:creationId xmlns:a16="http://schemas.microsoft.com/office/drawing/2014/main" id="{C8838F26-3578-57A2-2817-36E8CECEBA1A}"/>
              </a:ext>
            </a:extLst>
          </p:cNvPr>
          <p:cNvSpPr>
            <a:spLocks noGrp="1"/>
          </p:cNvSpPr>
          <p:nvPr>
            <p:ph type="title"/>
          </p:nvPr>
        </p:nvSpPr>
        <p:spPr>
          <a:xfrm>
            <a:off x="1154308" y="0"/>
            <a:ext cx="5626209" cy="922841"/>
          </a:xfrm>
          <a:noFill/>
        </p:spPr>
        <p:txBody>
          <a:bodyPr vert="horz" lIns="91440" tIns="45720" rIns="91440" bIns="45720" rtlCol="0" anchor="b">
            <a:normAutofit/>
          </a:bodyPr>
          <a:lstStyle/>
          <a:p>
            <a:r>
              <a:rPr lang="en-US" sz="5200" b="1" dirty="0">
                <a:solidFill>
                  <a:schemeClr val="bg1"/>
                </a:solidFill>
                <a:effectLst>
                  <a:outerShdw blurRad="38100" dist="38100" dir="2700000" algn="tl">
                    <a:srgbClr val="000000">
                      <a:alpha val="43137"/>
                    </a:srgbClr>
                  </a:outerShdw>
                </a:effectLst>
              </a:rPr>
              <a:t>Het voedselweb</a:t>
            </a:r>
          </a:p>
        </p:txBody>
      </p:sp>
      <p:pic>
        <p:nvPicPr>
          <p:cNvPr id="82" name="Afbeelding 3" descr="Afbeelding 3">
            <a:extLst>
              <a:ext uri="{FF2B5EF4-FFF2-40B4-BE49-F238E27FC236}">
                <a16:creationId xmlns:a16="http://schemas.microsoft.com/office/drawing/2014/main" id="{16CCAACC-5CDC-8BA5-F1B6-DE99F30EA39B}"/>
              </a:ext>
            </a:extLst>
          </p:cNvPr>
          <p:cNvPicPr>
            <a:picLocks noChangeAspect="1"/>
          </p:cNvPicPr>
          <p:nvPr/>
        </p:nvPicPr>
        <p:blipFill>
          <a:blip r:embed="rId19"/>
          <a:stretch>
            <a:fillRect/>
          </a:stretch>
        </p:blipFill>
        <p:spPr>
          <a:xfrm>
            <a:off x="86601" y="120384"/>
            <a:ext cx="1067707" cy="682071"/>
          </a:xfrm>
          <a:prstGeom prst="rect">
            <a:avLst/>
          </a:prstGeom>
          <a:ln w="12700">
            <a:miter lim="400000"/>
          </a:ln>
        </p:spPr>
      </p:pic>
    </p:spTree>
    <p:extLst>
      <p:ext uri="{BB962C8B-B14F-4D97-AF65-F5344CB8AC3E}">
        <p14:creationId xmlns:p14="http://schemas.microsoft.com/office/powerpoint/2010/main" val="350602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9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8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9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0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9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86"/>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9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1"/>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66"/>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5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9" grpId="0" animBg="1"/>
      <p:bldP spid="46" grpId="0" animBg="1"/>
      <p:bldP spid="50" grpId="0" animBg="1"/>
      <p:bldP spid="56" grpId="0" animBg="1"/>
      <p:bldP spid="57" grpId="0" animBg="1"/>
      <p:bldP spid="60" grpId="0" animBg="1"/>
      <p:bldP spid="61" grpId="0" animBg="1"/>
      <p:bldP spid="62" grpId="0" animBg="1"/>
      <p:bldP spid="63" grpId="0" animBg="1"/>
      <p:bldP spid="68" grpId="0" animBg="1"/>
      <p:bldP spid="69" grpId="0" animBg="1"/>
      <p:bldP spid="70" grpId="0" animBg="1"/>
      <p:bldP spid="71" grpId="0" animBg="1"/>
      <p:bldP spid="83" grpId="0" animBg="1"/>
      <p:bldP spid="84" grpId="0" animBg="1"/>
      <p:bldP spid="86" grpId="0" animBg="1"/>
      <p:bldP spid="92" grpId="0" animBg="1"/>
      <p:bldP spid="93" grpId="0" animBg="1"/>
      <p:bldP spid="101" grpId="0" animBg="1"/>
      <p:bldP spid="10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DE859-2504-4378-A655-EA253B00A026}"/>
              </a:ext>
            </a:extLst>
          </p:cNvPr>
          <p:cNvSpPr>
            <a:spLocks noGrp="1"/>
          </p:cNvSpPr>
          <p:nvPr>
            <p:ph type="ctrTitle"/>
          </p:nvPr>
        </p:nvSpPr>
        <p:spPr/>
        <p:txBody>
          <a:bodyPr/>
          <a:lstStyle/>
          <a:p>
            <a:r>
              <a:rPr lang="en-GB" b="1" dirty="0">
                <a:solidFill>
                  <a:schemeClr val="bg1"/>
                </a:solidFill>
                <a:effectLst>
                  <a:outerShdw blurRad="38100" dist="38100" dir="2700000" algn="tl">
                    <a:srgbClr val="000000">
                      <a:alpha val="43137"/>
                    </a:srgbClr>
                  </a:outerShdw>
                </a:effectLst>
              </a:rPr>
              <a:t>De </a:t>
            </a:r>
            <a:r>
              <a:rPr lang="en-GB" b="1" dirty="0" err="1">
                <a:solidFill>
                  <a:schemeClr val="bg1"/>
                </a:solidFill>
                <a:effectLst>
                  <a:outerShdw blurRad="38100" dist="38100" dir="2700000" algn="tl">
                    <a:srgbClr val="000000">
                      <a:alpha val="43137"/>
                    </a:srgbClr>
                  </a:outerShdw>
                </a:effectLst>
              </a:rPr>
              <a:t>mens</a:t>
            </a:r>
            <a:r>
              <a:rPr lang="en-GB" b="1" dirty="0">
                <a:solidFill>
                  <a:schemeClr val="bg1"/>
                </a:solidFill>
                <a:effectLst>
                  <a:outerShdw blurRad="38100" dist="38100" dir="2700000" algn="tl">
                    <a:srgbClr val="000000">
                      <a:alpha val="43137"/>
                    </a:srgbClr>
                  </a:outerShdw>
                </a:effectLst>
              </a:rPr>
              <a:t> </a:t>
            </a:r>
            <a:r>
              <a:rPr lang="en-GB" b="1" dirty="0" err="1">
                <a:solidFill>
                  <a:schemeClr val="bg1"/>
                </a:solidFill>
                <a:effectLst>
                  <a:outerShdw blurRad="38100" dist="38100" dir="2700000" algn="tl">
                    <a:srgbClr val="000000">
                      <a:alpha val="43137"/>
                    </a:srgbClr>
                  </a:outerShdw>
                </a:effectLst>
              </a:rPr>
              <a:t>en</a:t>
            </a:r>
            <a:r>
              <a:rPr lang="en-GB" b="1" dirty="0">
                <a:solidFill>
                  <a:schemeClr val="bg1"/>
                </a:solidFill>
                <a:effectLst>
                  <a:outerShdw blurRad="38100" dist="38100" dir="2700000" algn="tl">
                    <a:srgbClr val="000000">
                      <a:alpha val="43137"/>
                    </a:srgbClr>
                  </a:outerShdw>
                </a:effectLst>
              </a:rPr>
              <a:t> de Noordzee</a:t>
            </a:r>
            <a:endParaRPr lang="LID4096" b="1" dirty="0">
              <a:solidFill>
                <a:schemeClr val="bg1"/>
              </a:solidFill>
              <a:effectLst>
                <a:outerShdw blurRad="38100" dist="38100" dir="2700000" algn="tl">
                  <a:srgbClr val="000000">
                    <a:alpha val="43137"/>
                  </a:srgbClr>
                </a:outerShdw>
              </a:effectLst>
            </a:endParaRPr>
          </a:p>
        </p:txBody>
      </p:sp>
      <p:pic>
        <p:nvPicPr>
          <p:cNvPr id="6" name="Afbeelding 3" descr="Afbeelding 3">
            <a:extLst>
              <a:ext uri="{FF2B5EF4-FFF2-40B4-BE49-F238E27FC236}">
                <a16:creationId xmlns:a16="http://schemas.microsoft.com/office/drawing/2014/main" id="{11B6DB80-71EB-789C-9782-D30E2106435C}"/>
              </a:ext>
            </a:extLst>
          </p:cNvPr>
          <p:cNvPicPr>
            <a:picLocks noChangeAspect="1"/>
          </p:cNvPicPr>
          <p:nvPr/>
        </p:nvPicPr>
        <p:blipFill>
          <a:blip r:embed="rId3"/>
          <a:stretch>
            <a:fillRect/>
          </a:stretch>
        </p:blipFill>
        <p:spPr>
          <a:xfrm>
            <a:off x="86601" y="120384"/>
            <a:ext cx="1067707" cy="682071"/>
          </a:xfrm>
          <a:prstGeom prst="rect">
            <a:avLst/>
          </a:prstGeom>
          <a:ln w="12700">
            <a:miter lim="400000"/>
          </a:ln>
        </p:spPr>
      </p:pic>
    </p:spTree>
    <p:extLst>
      <p:ext uri="{BB962C8B-B14F-4D97-AF65-F5344CB8AC3E}">
        <p14:creationId xmlns:p14="http://schemas.microsoft.com/office/powerpoint/2010/main" val="42904482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fishing boat in the ocean&#10;&#10;Description automatically generated with low confidence">
            <a:extLst>
              <a:ext uri="{FF2B5EF4-FFF2-40B4-BE49-F238E27FC236}">
                <a16:creationId xmlns:a16="http://schemas.microsoft.com/office/drawing/2014/main" id="{347EFB18-5BDD-9690-2410-FD6EA07BD879}"/>
              </a:ext>
            </a:extLst>
          </p:cNvPr>
          <p:cNvPicPr>
            <a:picLocks noChangeAspect="1"/>
          </p:cNvPicPr>
          <p:nvPr/>
        </p:nvPicPr>
        <p:blipFill rotWithShape="1">
          <a:blip r:embed="rId3">
            <a:extLst>
              <a:ext uri="{28A0092B-C50C-407E-A947-70E740481C1C}">
                <a14:useLocalDpi xmlns:a14="http://schemas.microsoft.com/office/drawing/2010/main" val="0"/>
              </a:ext>
            </a:extLst>
          </a:blip>
          <a:srcRect l="33007" r="12103"/>
          <a:stretch/>
        </p:blipFill>
        <p:spPr>
          <a:xfrm>
            <a:off x="0" y="0"/>
            <a:ext cx="4716966" cy="6841274"/>
          </a:xfrm>
          <a:prstGeom prst="rect">
            <a:avLst/>
          </a:prstGeom>
        </p:spPr>
      </p:pic>
      <p:sp>
        <p:nvSpPr>
          <p:cNvPr id="5" name="Title 1">
            <a:extLst>
              <a:ext uri="{FF2B5EF4-FFF2-40B4-BE49-F238E27FC236}">
                <a16:creationId xmlns:a16="http://schemas.microsoft.com/office/drawing/2014/main" id="{A10665CA-302A-7206-5E15-6B1AEC5673C6}"/>
              </a:ext>
            </a:extLst>
          </p:cNvPr>
          <p:cNvSpPr>
            <a:spLocks noGrp="1"/>
          </p:cNvSpPr>
          <p:nvPr>
            <p:ph type="title"/>
          </p:nvPr>
        </p:nvSpPr>
        <p:spPr>
          <a:xfrm>
            <a:off x="1154308" y="0"/>
            <a:ext cx="8294492" cy="922841"/>
          </a:xfrm>
          <a:noFill/>
        </p:spPr>
        <p:txBody>
          <a:bodyPr vert="horz" lIns="91440" tIns="45720" rIns="91440" bIns="45720" rtlCol="0" anchor="b">
            <a:normAutofit/>
          </a:bodyPr>
          <a:lstStyle/>
          <a:p>
            <a:r>
              <a:rPr lang="en-US" sz="4800" b="1" dirty="0" err="1">
                <a:solidFill>
                  <a:schemeClr val="bg1"/>
                </a:solidFill>
                <a:effectLst>
                  <a:outerShdw blurRad="38100" dist="38100" dir="2700000" algn="tl">
                    <a:srgbClr val="000000">
                      <a:alpha val="43137"/>
                    </a:srgbClr>
                  </a:outerShdw>
                </a:effectLst>
              </a:rPr>
              <a:t>Voedsel</a:t>
            </a:r>
            <a:endParaRPr lang="en-US" sz="4800" b="1" dirty="0">
              <a:solidFill>
                <a:schemeClr val="bg1"/>
              </a:solidFill>
              <a:effectLst>
                <a:outerShdw blurRad="38100" dist="38100" dir="2700000" algn="tl">
                  <a:srgbClr val="000000">
                    <a:alpha val="43137"/>
                  </a:srgbClr>
                </a:outerShdw>
              </a:effectLst>
            </a:endParaRPr>
          </a:p>
        </p:txBody>
      </p:sp>
      <p:pic>
        <p:nvPicPr>
          <p:cNvPr id="6" name="Afbeelding 3" descr="Afbeelding 3">
            <a:extLst>
              <a:ext uri="{FF2B5EF4-FFF2-40B4-BE49-F238E27FC236}">
                <a16:creationId xmlns:a16="http://schemas.microsoft.com/office/drawing/2014/main" id="{67C20751-318B-5881-DE20-7E84D73FF6EF}"/>
              </a:ext>
            </a:extLst>
          </p:cNvPr>
          <p:cNvPicPr>
            <a:picLocks noChangeAspect="1"/>
          </p:cNvPicPr>
          <p:nvPr/>
        </p:nvPicPr>
        <p:blipFill>
          <a:blip r:embed="rId4"/>
          <a:stretch>
            <a:fillRect/>
          </a:stretch>
        </p:blipFill>
        <p:spPr>
          <a:xfrm>
            <a:off x="86601" y="120384"/>
            <a:ext cx="1067707" cy="682071"/>
          </a:xfrm>
          <a:prstGeom prst="rect">
            <a:avLst/>
          </a:prstGeom>
          <a:ln w="12700">
            <a:miter lim="400000"/>
          </a:ln>
        </p:spPr>
      </p:pic>
      <p:pic>
        <p:nvPicPr>
          <p:cNvPr id="10" name="Picture 9" descr="A picture containing outdoor, sky, nature, shore&#10;&#10;Description automatically generated">
            <a:extLst>
              <a:ext uri="{FF2B5EF4-FFF2-40B4-BE49-F238E27FC236}">
                <a16:creationId xmlns:a16="http://schemas.microsoft.com/office/drawing/2014/main" id="{4A711B96-5D69-E1A4-8605-C7C141159AB1}"/>
              </a:ext>
            </a:extLst>
          </p:cNvPr>
          <p:cNvPicPr>
            <a:picLocks noChangeAspect="1"/>
          </p:cNvPicPr>
          <p:nvPr/>
        </p:nvPicPr>
        <p:blipFill rotWithShape="1">
          <a:blip r:embed="rId5">
            <a:extLst>
              <a:ext uri="{28A0092B-C50C-407E-A947-70E740481C1C}">
                <a14:useLocalDpi xmlns:a14="http://schemas.microsoft.com/office/drawing/2010/main" val="0"/>
              </a:ext>
            </a:extLst>
          </a:blip>
          <a:srcRect l="23871" r="24304"/>
          <a:stretch/>
        </p:blipFill>
        <p:spPr>
          <a:xfrm>
            <a:off x="4716966" y="-6753"/>
            <a:ext cx="4731833" cy="6848027"/>
          </a:xfrm>
          <a:prstGeom prst="rect">
            <a:avLst/>
          </a:prstGeom>
        </p:spPr>
      </p:pic>
      <p:sp>
        <p:nvSpPr>
          <p:cNvPr id="11" name="TextBox 10">
            <a:extLst>
              <a:ext uri="{FF2B5EF4-FFF2-40B4-BE49-F238E27FC236}">
                <a16:creationId xmlns:a16="http://schemas.microsoft.com/office/drawing/2014/main" id="{70D59598-A1B5-5110-3DB9-5A0A77D7FD7C}"/>
              </a:ext>
            </a:extLst>
          </p:cNvPr>
          <p:cNvSpPr txBox="1"/>
          <p:nvPr/>
        </p:nvSpPr>
        <p:spPr>
          <a:xfrm>
            <a:off x="175812" y="1212769"/>
            <a:ext cx="3838628" cy="584775"/>
          </a:xfrm>
          <a:prstGeom prst="rect">
            <a:avLst/>
          </a:prstGeom>
          <a:noFill/>
        </p:spPr>
        <p:txBody>
          <a:bodyPr wrap="square" rtlCol="0">
            <a:spAutoFit/>
          </a:bodyPr>
          <a:lstStyle/>
          <a:p>
            <a:pPr algn="ctr"/>
            <a:r>
              <a:rPr lang="en-GB" sz="3200" b="1" dirty="0" err="1">
                <a:solidFill>
                  <a:schemeClr val="bg1"/>
                </a:solidFill>
                <a:effectLst>
                  <a:outerShdw blurRad="38100" dist="38100" dir="2700000" algn="tl">
                    <a:srgbClr val="000000">
                      <a:alpha val="43137"/>
                    </a:srgbClr>
                  </a:outerShdw>
                </a:effectLst>
              </a:rPr>
              <a:t>visserij</a:t>
            </a:r>
            <a:endParaRPr lang="LID4096" sz="3200" b="1" dirty="0">
              <a:solidFill>
                <a:schemeClr val="bg1"/>
              </a:solidFill>
              <a:effectLst>
                <a:outerShdw blurRad="38100" dist="38100" dir="2700000" algn="tl">
                  <a:srgbClr val="000000">
                    <a:alpha val="43137"/>
                  </a:srgbClr>
                </a:outerShdw>
              </a:effectLst>
            </a:endParaRPr>
          </a:p>
        </p:txBody>
      </p:sp>
      <p:sp>
        <p:nvSpPr>
          <p:cNvPr id="12" name="TextBox 11">
            <a:extLst>
              <a:ext uri="{FF2B5EF4-FFF2-40B4-BE49-F238E27FC236}">
                <a16:creationId xmlns:a16="http://schemas.microsoft.com/office/drawing/2014/main" id="{26240813-6AAF-6792-F5B2-4498C1B1E3D9}"/>
              </a:ext>
            </a:extLst>
          </p:cNvPr>
          <p:cNvSpPr txBox="1"/>
          <p:nvPr/>
        </p:nvSpPr>
        <p:spPr>
          <a:xfrm>
            <a:off x="5163568" y="1212768"/>
            <a:ext cx="3838628" cy="584775"/>
          </a:xfrm>
          <a:prstGeom prst="rect">
            <a:avLst/>
          </a:prstGeom>
          <a:noFill/>
        </p:spPr>
        <p:txBody>
          <a:bodyPr wrap="square" rtlCol="0">
            <a:spAutoFit/>
          </a:bodyPr>
          <a:lstStyle/>
          <a:p>
            <a:pPr algn="ctr"/>
            <a:r>
              <a:rPr lang="en-GB" sz="3200" b="1" dirty="0" err="1">
                <a:solidFill>
                  <a:schemeClr val="bg1"/>
                </a:solidFill>
                <a:effectLst>
                  <a:outerShdw blurRad="38100" dist="38100" dir="2700000" algn="tl">
                    <a:srgbClr val="000000">
                      <a:alpha val="43137"/>
                    </a:srgbClr>
                  </a:outerShdw>
                </a:effectLst>
              </a:rPr>
              <a:t>schelpdierenkweek</a:t>
            </a:r>
            <a:endParaRPr lang="LID4096" sz="3200" b="1" dirty="0">
              <a:solidFill>
                <a:schemeClr val="bg1"/>
              </a:solidFill>
              <a:effectLst>
                <a:outerShdw blurRad="38100" dist="38100" dir="2700000" algn="tl">
                  <a:srgbClr val="000000">
                    <a:alpha val="43137"/>
                  </a:srgbClr>
                </a:outerShdw>
              </a:effectLst>
            </a:endParaRPr>
          </a:p>
        </p:txBody>
      </p:sp>
      <p:pic>
        <p:nvPicPr>
          <p:cNvPr id="14" name="Picture 13" descr="A picture containing outdoor, ground, fire hydrant, water&#10;&#10;Description automatically generated">
            <a:extLst>
              <a:ext uri="{FF2B5EF4-FFF2-40B4-BE49-F238E27FC236}">
                <a16:creationId xmlns:a16="http://schemas.microsoft.com/office/drawing/2014/main" id="{538A5F50-0D6E-B45B-2D42-E0131CDC46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8800" y="-11739"/>
            <a:ext cx="2743200" cy="6858000"/>
          </a:xfrm>
          <a:prstGeom prst="rect">
            <a:avLst/>
          </a:prstGeom>
        </p:spPr>
      </p:pic>
      <p:sp>
        <p:nvSpPr>
          <p:cNvPr id="15" name="TextBox 14">
            <a:extLst>
              <a:ext uri="{FF2B5EF4-FFF2-40B4-BE49-F238E27FC236}">
                <a16:creationId xmlns:a16="http://schemas.microsoft.com/office/drawing/2014/main" id="{03AE3ADC-67D7-9185-3975-52F9BD4A3F2A}"/>
              </a:ext>
            </a:extLst>
          </p:cNvPr>
          <p:cNvSpPr txBox="1"/>
          <p:nvPr/>
        </p:nvSpPr>
        <p:spPr>
          <a:xfrm>
            <a:off x="8901086" y="1207781"/>
            <a:ext cx="3838628" cy="584775"/>
          </a:xfrm>
          <a:prstGeom prst="rect">
            <a:avLst/>
          </a:prstGeom>
          <a:noFill/>
        </p:spPr>
        <p:txBody>
          <a:bodyPr wrap="square" rtlCol="0">
            <a:spAutoFit/>
          </a:bodyPr>
          <a:lstStyle/>
          <a:p>
            <a:pPr algn="ctr"/>
            <a:r>
              <a:rPr lang="en-GB" sz="3200" b="1" dirty="0" err="1">
                <a:solidFill>
                  <a:schemeClr val="bg1"/>
                </a:solidFill>
                <a:effectLst>
                  <a:outerShdw blurRad="38100" dist="38100" dir="2700000" algn="tl">
                    <a:srgbClr val="000000">
                      <a:alpha val="43137"/>
                    </a:srgbClr>
                  </a:outerShdw>
                </a:effectLst>
              </a:rPr>
              <a:t>zeewier</a:t>
            </a:r>
            <a:endParaRPr lang="LID4096"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697617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ship, watercraft, sky, transport&#10;&#10;Description automatically generated">
            <a:extLst>
              <a:ext uri="{FF2B5EF4-FFF2-40B4-BE49-F238E27FC236}">
                <a16:creationId xmlns:a16="http://schemas.microsoft.com/office/drawing/2014/main" id="{35C9E313-4A66-4261-19B2-C3F355744D5A}"/>
              </a:ext>
            </a:extLst>
          </p:cNvPr>
          <p:cNvPicPr>
            <a:picLocks noChangeAspect="1"/>
          </p:cNvPicPr>
          <p:nvPr/>
        </p:nvPicPr>
        <p:blipFill rotWithShape="1">
          <a:blip r:embed="rId3">
            <a:extLst>
              <a:ext uri="{28A0092B-C50C-407E-A947-70E740481C1C}">
                <a14:useLocalDpi xmlns:a14="http://schemas.microsoft.com/office/drawing/2010/main" val="0"/>
              </a:ext>
            </a:extLst>
          </a:blip>
          <a:srcRect l="17596" r="25336"/>
          <a:stretch/>
        </p:blipFill>
        <p:spPr>
          <a:xfrm>
            <a:off x="6957677" y="0"/>
            <a:ext cx="5223166" cy="6864343"/>
          </a:xfrm>
          <a:prstGeom prst="rect">
            <a:avLst/>
          </a:prstGeom>
        </p:spPr>
      </p:pic>
      <p:pic>
        <p:nvPicPr>
          <p:cNvPr id="7" name="Picture 6" descr="A picture containing water, earth, map, text&#10;&#10;Description automatically generated">
            <a:extLst>
              <a:ext uri="{FF2B5EF4-FFF2-40B4-BE49-F238E27FC236}">
                <a16:creationId xmlns:a16="http://schemas.microsoft.com/office/drawing/2014/main" id="{44C2D63A-3159-7B8F-28EE-5A2E12846D0B}"/>
              </a:ext>
            </a:extLst>
          </p:cNvPr>
          <p:cNvPicPr>
            <a:picLocks noChangeAspect="1"/>
          </p:cNvPicPr>
          <p:nvPr/>
        </p:nvPicPr>
        <p:blipFill rotWithShape="1">
          <a:blip r:embed="rId4">
            <a:extLst>
              <a:ext uri="{28A0092B-C50C-407E-A947-70E740481C1C}">
                <a14:useLocalDpi xmlns:a14="http://schemas.microsoft.com/office/drawing/2010/main" val="0"/>
              </a:ext>
            </a:extLst>
          </a:blip>
          <a:srcRect r="2" b="5854"/>
          <a:stretch/>
        </p:blipFill>
        <p:spPr>
          <a:xfrm>
            <a:off x="0" y="10"/>
            <a:ext cx="6992881" cy="6857990"/>
          </a:xfrm>
          <a:prstGeom prst="rect">
            <a:avLst/>
          </a:prstGeom>
        </p:spPr>
      </p:pic>
      <p:sp>
        <p:nvSpPr>
          <p:cNvPr id="5" name="Title 1">
            <a:extLst>
              <a:ext uri="{FF2B5EF4-FFF2-40B4-BE49-F238E27FC236}">
                <a16:creationId xmlns:a16="http://schemas.microsoft.com/office/drawing/2014/main" id="{3070EF0A-6F1F-F218-B917-62ACCC9968E8}"/>
              </a:ext>
            </a:extLst>
          </p:cNvPr>
          <p:cNvSpPr>
            <a:spLocks noGrp="1"/>
          </p:cNvSpPr>
          <p:nvPr>
            <p:ph type="title"/>
          </p:nvPr>
        </p:nvSpPr>
        <p:spPr>
          <a:xfrm>
            <a:off x="1154308" y="0"/>
            <a:ext cx="8294492" cy="922841"/>
          </a:xfrm>
          <a:noFill/>
        </p:spPr>
        <p:txBody>
          <a:bodyPr vert="horz" lIns="91440" tIns="45720" rIns="91440" bIns="45720" rtlCol="0" anchor="b">
            <a:normAutofit/>
          </a:bodyPr>
          <a:lstStyle/>
          <a:p>
            <a:r>
              <a:rPr lang="en-US" sz="4800" b="1" dirty="0">
                <a:solidFill>
                  <a:schemeClr val="bg1"/>
                </a:solidFill>
                <a:effectLst>
                  <a:outerShdw blurRad="38100" dist="38100" dir="2700000" algn="tl">
                    <a:srgbClr val="000000">
                      <a:alpha val="43137"/>
                    </a:srgbClr>
                  </a:outerShdw>
                </a:effectLst>
              </a:rPr>
              <a:t>Transport</a:t>
            </a:r>
          </a:p>
        </p:txBody>
      </p:sp>
      <p:pic>
        <p:nvPicPr>
          <p:cNvPr id="6" name="Afbeelding 3" descr="Afbeelding 3">
            <a:extLst>
              <a:ext uri="{FF2B5EF4-FFF2-40B4-BE49-F238E27FC236}">
                <a16:creationId xmlns:a16="http://schemas.microsoft.com/office/drawing/2014/main" id="{EAC57C3F-9F62-5C14-9964-5C2FCA986D5C}"/>
              </a:ext>
            </a:extLst>
          </p:cNvPr>
          <p:cNvPicPr>
            <a:picLocks noChangeAspect="1"/>
          </p:cNvPicPr>
          <p:nvPr/>
        </p:nvPicPr>
        <p:blipFill>
          <a:blip r:embed="rId5"/>
          <a:stretch>
            <a:fillRect/>
          </a:stretch>
        </p:blipFill>
        <p:spPr>
          <a:xfrm>
            <a:off x="86601" y="120384"/>
            <a:ext cx="1067707" cy="682071"/>
          </a:xfrm>
          <a:prstGeom prst="rect">
            <a:avLst/>
          </a:prstGeom>
          <a:ln w="12700">
            <a:miter lim="400000"/>
          </a:ln>
        </p:spPr>
      </p:pic>
      <p:sp>
        <p:nvSpPr>
          <p:cNvPr id="8" name="Oval 7">
            <a:extLst>
              <a:ext uri="{FF2B5EF4-FFF2-40B4-BE49-F238E27FC236}">
                <a16:creationId xmlns:a16="http://schemas.microsoft.com/office/drawing/2014/main" id="{1D1FEED7-033F-B758-9D71-716294BB88CB}"/>
              </a:ext>
            </a:extLst>
          </p:cNvPr>
          <p:cNvSpPr/>
          <p:nvPr/>
        </p:nvSpPr>
        <p:spPr>
          <a:xfrm>
            <a:off x="3702205" y="6434253"/>
            <a:ext cx="189571" cy="189571"/>
          </a:xfrm>
          <a:prstGeom prst="ellipse">
            <a:avLst/>
          </a:prstGeom>
          <a:solidFill>
            <a:schemeClr val="accent4">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9" name="Oval 8">
            <a:extLst>
              <a:ext uri="{FF2B5EF4-FFF2-40B4-BE49-F238E27FC236}">
                <a16:creationId xmlns:a16="http://schemas.microsoft.com/office/drawing/2014/main" id="{77CC1320-56D9-532B-912E-0F2E67F064B9}"/>
              </a:ext>
            </a:extLst>
          </p:cNvPr>
          <p:cNvSpPr/>
          <p:nvPr/>
        </p:nvSpPr>
        <p:spPr>
          <a:xfrm>
            <a:off x="3724506" y="5965901"/>
            <a:ext cx="189571" cy="189571"/>
          </a:xfrm>
          <a:prstGeom prst="ellipse">
            <a:avLst/>
          </a:prstGeom>
          <a:solidFill>
            <a:schemeClr val="accent4">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 name="Oval 9">
            <a:extLst>
              <a:ext uri="{FF2B5EF4-FFF2-40B4-BE49-F238E27FC236}">
                <a16:creationId xmlns:a16="http://schemas.microsoft.com/office/drawing/2014/main" id="{56B822A0-2AD2-1E68-CD4C-632CD261B6F8}"/>
              </a:ext>
            </a:extLst>
          </p:cNvPr>
          <p:cNvSpPr/>
          <p:nvPr/>
        </p:nvSpPr>
        <p:spPr>
          <a:xfrm>
            <a:off x="5772613" y="4690945"/>
            <a:ext cx="189571" cy="189571"/>
          </a:xfrm>
          <a:prstGeom prst="ellipse">
            <a:avLst/>
          </a:prstGeom>
          <a:solidFill>
            <a:schemeClr val="accent4">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B3B42D73-0D57-EBC4-1E85-91A6377D7832}"/>
              </a:ext>
            </a:extLst>
          </p:cNvPr>
          <p:cNvSpPr txBox="1"/>
          <p:nvPr/>
        </p:nvSpPr>
        <p:spPr>
          <a:xfrm>
            <a:off x="3891776" y="5876020"/>
            <a:ext cx="1207831" cy="369332"/>
          </a:xfrm>
          <a:prstGeom prst="rect">
            <a:avLst/>
          </a:prstGeom>
          <a:noFill/>
        </p:spPr>
        <p:txBody>
          <a:bodyPr wrap="none" rtlCol="0">
            <a:spAutoFit/>
          </a:bodyPr>
          <a:lstStyle/>
          <a:p>
            <a:r>
              <a:rPr lang="en-GB" b="1" dirty="0">
                <a:solidFill>
                  <a:schemeClr val="accent4">
                    <a:lumMod val="60000"/>
                    <a:lumOff val="40000"/>
                  </a:schemeClr>
                </a:solidFill>
              </a:rPr>
              <a:t>Rotterdam</a:t>
            </a:r>
            <a:endParaRPr lang="LID4096" b="1" dirty="0">
              <a:solidFill>
                <a:schemeClr val="accent4">
                  <a:lumMod val="60000"/>
                  <a:lumOff val="40000"/>
                </a:schemeClr>
              </a:solidFill>
            </a:endParaRPr>
          </a:p>
        </p:txBody>
      </p:sp>
      <p:sp>
        <p:nvSpPr>
          <p:cNvPr id="12" name="TextBox 11">
            <a:extLst>
              <a:ext uri="{FF2B5EF4-FFF2-40B4-BE49-F238E27FC236}">
                <a16:creationId xmlns:a16="http://schemas.microsoft.com/office/drawing/2014/main" id="{AD45FB5B-EEEF-8ECA-8E7D-05C8376964D1}"/>
              </a:ext>
            </a:extLst>
          </p:cNvPr>
          <p:cNvSpPr txBox="1"/>
          <p:nvPr/>
        </p:nvSpPr>
        <p:spPr>
          <a:xfrm>
            <a:off x="3864968" y="6335233"/>
            <a:ext cx="1254767" cy="369332"/>
          </a:xfrm>
          <a:prstGeom prst="rect">
            <a:avLst/>
          </a:prstGeom>
          <a:noFill/>
        </p:spPr>
        <p:txBody>
          <a:bodyPr wrap="none" rtlCol="0">
            <a:spAutoFit/>
          </a:bodyPr>
          <a:lstStyle/>
          <a:p>
            <a:r>
              <a:rPr lang="en-GB" b="1" dirty="0" err="1">
                <a:solidFill>
                  <a:schemeClr val="accent4">
                    <a:lumMod val="60000"/>
                    <a:lumOff val="40000"/>
                  </a:schemeClr>
                </a:solidFill>
              </a:rPr>
              <a:t>Antwerpen</a:t>
            </a:r>
            <a:endParaRPr lang="LID4096" b="1" dirty="0">
              <a:solidFill>
                <a:schemeClr val="accent4">
                  <a:lumMod val="60000"/>
                  <a:lumOff val="40000"/>
                </a:schemeClr>
              </a:solidFill>
            </a:endParaRPr>
          </a:p>
        </p:txBody>
      </p:sp>
      <p:sp>
        <p:nvSpPr>
          <p:cNvPr id="13" name="TextBox 12">
            <a:extLst>
              <a:ext uri="{FF2B5EF4-FFF2-40B4-BE49-F238E27FC236}">
                <a16:creationId xmlns:a16="http://schemas.microsoft.com/office/drawing/2014/main" id="{EE471486-112F-4E81-55CA-5ADD0A0D4D71}"/>
              </a:ext>
            </a:extLst>
          </p:cNvPr>
          <p:cNvSpPr txBox="1"/>
          <p:nvPr/>
        </p:nvSpPr>
        <p:spPr>
          <a:xfrm>
            <a:off x="5895274" y="4791308"/>
            <a:ext cx="1066831" cy="369332"/>
          </a:xfrm>
          <a:prstGeom prst="rect">
            <a:avLst/>
          </a:prstGeom>
          <a:noFill/>
        </p:spPr>
        <p:txBody>
          <a:bodyPr wrap="none" rtlCol="0">
            <a:spAutoFit/>
          </a:bodyPr>
          <a:lstStyle/>
          <a:p>
            <a:r>
              <a:rPr lang="en-GB" b="1" dirty="0">
                <a:solidFill>
                  <a:schemeClr val="accent4">
                    <a:lumMod val="60000"/>
                    <a:lumOff val="40000"/>
                  </a:schemeClr>
                </a:solidFill>
              </a:rPr>
              <a:t>Hamburg</a:t>
            </a:r>
            <a:endParaRPr lang="LID4096" b="1" dirty="0">
              <a:solidFill>
                <a:schemeClr val="accent4">
                  <a:lumMod val="60000"/>
                  <a:lumOff val="40000"/>
                </a:schemeClr>
              </a:solidFill>
            </a:endParaRPr>
          </a:p>
        </p:txBody>
      </p:sp>
      <p:sp>
        <p:nvSpPr>
          <p:cNvPr id="14" name="Freeform: Shape 13">
            <a:extLst>
              <a:ext uri="{FF2B5EF4-FFF2-40B4-BE49-F238E27FC236}">
                <a16:creationId xmlns:a16="http://schemas.microsoft.com/office/drawing/2014/main" id="{5DC71B17-32ED-3404-61EE-3579BDFF3F08}"/>
              </a:ext>
            </a:extLst>
          </p:cNvPr>
          <p:cNvSpPr/>
          <p:nvPr/>
        </p:nvSpPr>
        <p:spPr>
          <a:xfrm>
            <a:off x="2442117" y="4654243"/>
            <a:ext cx="2977376" cy="2170303"/>
          </a:xfrm>
          <a:custGeom>
            <a:avLst/>
            <a:gdLst>
              <a:gd name="connsiteX0" fmla="*/ 0 w 2977376"/>
              <a:gd name="connsiteY0" fmla="*/ 2170303 h 2170303"/>
              <a:gd name="connsiteX1" fmla="*/ 234176 w 2977376"/>
              <a:gd name="connsiteY1" fmla="*/ 1991884 h 2170303"/>
              <a:gd name="connsiteX2" fmla="*/ 613317 w 2977376"/>
              <a:gd name="connsiteY2" fmla="*/ 1668498 h 2170303"/>
              <a:gd name="connsiteX3" fmla="*/ 1003610 w 2977376"/>
              <a:gd name="connsiteY3" fmla="*/ 1055181 h 2170303"/>
              <a:gd name="connsiteX4" fmla="*/ 1260088 w 2977376"/>
              <a:gd name="connsiteY4" fmla="*/ 564528 h 2170303"/>
              <a:gd name="connsiteX5" fmla="*/ 1605776 w 2977376"/>
              <a:gd name="connsiteY5" fmla="*/ 241142 h 2170303"/>
              <a:gd name="connsiteX6" fmla="*/ 2631688 w 2977376"/>
              <a:gd name="connsiteY6" fmla="*/ 18118 h 2170303"/>
              <a:gd name="connsiteX7" fmla="*/ 2977376 w 2977376"/>
              <a:gd name="connsiteY7" fmla="*/ 29269 h 2170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7376" h="2170303">
                <a:moveTo>
                  <a:pt x="0" y="2170303"/>
                </a:moveTo>
                <a:cubicBezTo>
                  <a:pt x="65978" y="2122910"/>
                  <a:pt x="131957" y="2075518"/>
                  <a:pt x="234176" y="1991884"/>
                </a:cubicBezTo>
                <a:cubicBezTo>
                  <a:pt x="336395" y="1908250"/>
                  <a:pt x="485078" y="1824615"/>
                  <a:pt x="613317" y="1668498"/>
                </a:cubicBezTo>
                <a:cubicBezTo>
                  <a:pt x="741556" y="1512381"/>
                  <a:pt x="895815" y="1239176"/>
                  <a:pt x="1003610" y="1055181"/>
                </a:cubicBezTo>
                <a:cubicBezTo>
                  <a:pt x="1111405" y="871186"/>
                  <a:pt x="1159727" y="700201"/>
                  <a:pt x="1260088" y="564528"/>
                </a:cubicBezTo>
                <a:cubicBezTo>
                  <a:pt x="1360449" y="428855"/>
                  <a:pt x="1377176" y="332210"/>
                  <a:pt x="1605776" y="241142"/>
                </a:cubicBezTo>
                <a:cubicBezTo>
                  <a:pt x="1834376" y="150074"/>
                  <a:pt x="2403088" y="53430"/>
                  <a:pt x="2631688" y="18118"/>
                </a:cubicBezTo>
                <a:cubicBezTo>
                  <a:pt x="2860288" y="-17194"/>
                  <a:pt x="2918832" y="6037"/>
                  <a:pt x="2977376" y="29269"/>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5" name="Freeform: Shape 14">
            <a:extLst>
              <a:ext uri="{FF2B5EF4-FFF2-40B4-BE49-F238E27FC236}">
                <a16:creationId xmlns:a16="http://schemas.microsoft.com/office/drawing/2014/main" id="{B3B2633A-D5B8-094F-1944-65D00C946564}"/>
              </a:ext>
            </a:extLst>
          </p:cNvPr>
          <p:cNvSpPr/>
          <p:nvPr/>
        </p:nvSpPr>
        <p:spPr>
          <a:xfrm>
            <a:off x="3178098" y="6032158"/>
            <a:ext cx="412595" cy="134466"/>
          </a:xfrm>
          <a:custGeom>
            <a:avLst/>
            <a:gdLst>
              <a:gd name="connsiteX0" fmla="*/ 0 w 412595"/>
              <a:gd name="connsiteY0" fmla="*/ 134466 h 134466"/>
              <a:gd name="connsiteX1" fmla="*/ 245326 w 412595"/>
              <a:gd name="connsiteY1" fmla="*/ 11803 h 134466"/>
              <a:gd name="connsiteX2" fmla="*/ 412595 w 412595"/>
              <a:gd name="connsiteY2" fmla="*/ 11803 h 134466"/>
            </a:gdLst>
            <a:ahLst/>
            <a:cxnLst>
              <a:cxn ang="0">
                <a:pos x="connsiteX0" y="connsiteY0"/>
              </a:cxn>
              <a:cxn ang="0">
                <a:pos x="connsiteX1" y="connsiteY1"/>
              </a:cxn>
              <a:cxn ang="0">
                <a:pos x="connsiteX2" y="connsiteY2"/>
              </a:cxn>
            </a:cxnLst>
            <a:rect l="l" t="t" r="r" b="b"/>
            <a:pathLst>
              <a:path w="412595" h="134466">
                <a:moveTo>
                  <a:pt x="0" y="134466"/>
                </a:moveTo>
                <a:cubicBezTo>
                  <a:pt x="88280" y="83356"/>
                  <a:pt x="176560" y="32247"/>
                  <a:pt x="245326" y="11803"/>
                </a:cubicBezTo>
                <a:cubicBezTo>
                  <a:pt x="314092" y="-8641"/>
                  <a:pt x="363343" y="1581"/>
                  <a:pt x="412595" y="11803"/>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6" name="Freeform: Shape 15">
            <a:extLst>
              <a:ext uri="{FF2B5EF4-FFF2-40B4-BE49-F238E27FC236}">
                <a16:creationId xmlns:a16="http://schemas.microsoft.com/office/drawing/2014/main" id="{921EF506-9CD3-29A2-FBF3-590D2CFD895F}"/>
              </a:ext>
            </a:extLst>
          </p:cNvPr>
          <p:cNvSpPr/>
          <p:nvPr/>
        </p:nvSpPr>
        <p:spPr>
          <a:xfrm>
            <a:off x="2899318" y="6356616"/>
            <a:ext cx="468351" cy="122243"/>
          </a:xfrm>
          <a:custGeom>
            <a:avLst/>
            <a:gdLst>
              <a:gd name="connsiteX0" fmla="*/ 0 w 468351"/>
              <a:gd name="connsiteY0" fmla="*/ 122243 h 122243"/>
              <a:gd name="connsiteX1" fmla="*/ 245326 w 468351"/>
              <a:gd name="connsiteY1" fmla="*/ 10730 h 122243"/>
              <a:gd name="connsiteX2" fmla="*/ 468351 w 468351"/>
              <a:gd name="connsiteY2" fmla="*/ 10730 h 122243"/>
            </a:gdLst>
            <a:ahLst/>
            <a:cxnLst>
              <a:cxn ang="0">
                <a:pos x="connsiteX0" y="connsiteY0"/>
              </a:cxn>
              <a:cxn ang="0">
                <a:pos x="connsiteX1" y="connsiteY1"/>
              </a:cxn>
              <a:cxn ang="0">
                <a:pos x="connsiteX2" y="connsiteY2"/>
              </a:cxn>
            </a:cxnLst>
            <a:rect l="l" t="t" r="r" b="b"/>
            <a:pathLst>
              <a:path w="468351" h="122243">
                <a:moveTo>
                  <a:pt x="0" y="122243"/>
                </a:moveTo>
                <a:cubicBezTo>
                  <a:pt x="83634" y="75779"/>
                  <a:pt x="167268" y="29315"/>
                  <a:pt x="245326" y="10730"/>
                </a:cubicBezTo>
                <a:cubicBezTo>
                  <a:pt x="323384" y="-7855"/>
                  <a:pt x="395867" y="1437"/>
                  <a:pt x="468351" y="10730"/>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7" name="TextBox 16">
            <a:extLst>
              <a:ext uri="{FF2B5EF4-FFF2-40B4-BE49-F238E27FC236}">
                <a16:creationId xmlns:a16="http://schemas.microsoft.com/office/drawing/2014/main" id="{7C47DCF0-01F2-B344-CE79-A3A8EB310F05}"/>
              </a:ext>
            </a:extLst>
          </p:cNvPr>
          <p:cNvSpPr txBox="1"/>
          <p:nvPr/>
        </p:nvSpPr>
        <p:spPr>
          <a:xfrm>
            <a:off x="2494434" y="3789030"/>
            <a:ext cx="2794684" cy="830997"/>
          </a:xfrm>
          <a:prstGeom prst="rect">
            <a:avLst/>
          </a:prstGeom>
          <a:noFill/>
        </p:spPr>
        <p:txBody>
          <a:bodyPr wrap="square" rtlCol="0">
            <a:spAutoFit/>
          </a:bodyPr>
          <a:lstStyle/>
          <a:p>
            <a:pPr algn="ctr"/>
            <a:r>
              <a:rPr lang="en-GB" sz="2400" b="1" dirty="0">
                <a:solidFill>
                  <a:srgbClr val="FF0000"/>
                </a:solidFill>
                <a:effectLst>
                  <a:outerShdw blurRad="38100" dist="38100" dir="2700000" algn="tl">
                    <a:srgbClr val="000000">
                      <a:alpha val="43137"/>
                    </a:srgbClr>
                  </a:outerShdw>
                </a:effectLst>
              </a:rPr>
              <a:t>3 </a:t>
            </a:r>
            <a:r>
              <a:rPr lang="en-GB" sz="2400" b="1" dirty="0" err="1">
                <a:solidFill>
                  <a:srgbClr val="FF0000"/>
                </a:solidFill>
                <a:effectLst>
                  <a:outerShdw blurRad="38100" dist="38100" dir="2700000" algn="tl">
                    <a:srgbClr val="000000">
                      <a:alpha val="43137"/>
                    </a:srgbClr>
                  </a:outerShdw>
                </a:effectLst>
              </a:rPr>
              <a:t>grootste</a:t>
            </a:r>
            <a:r>
              <a:rPr lang="en-GB" sz="2400" b="1" dirty="0">
                <a:solidFill>
                  <a:srgbClr val="FF0000"/>
                </a:solidFill>
                <a:effectLst>
                  <a:outerShdw blurRad="38100" dist="38100" dir="2700000" algn="tl">
                    <a:srgbClr val="000000">
                      <a:alpha val="43137"/>
                    </a:srgbClr>
                  </a:outerShdw>
                </a:effectLst>
              </a:rPr>
              <a:t> </a:t>
            </a:r>
            <a:r>
              <a:rPr lang="en-GB" sz="2400" b="1" dirty="0" err="1">
                <a:solidFill>
                  <a:srgbClr val="FF0000"/>
                </a:solidFill>
                <a:effectLst>
                  <a:outerShdw blurRad="38100" dist="38100" dir="2700000" algn="tl">
                    <a:srgbClr val="000000">
                      <a:alpha val="43137"/>
                    </a:srgbClr>
                  </a:outerShdw>
                </a:effectLst>
              </a:rPr>
              <a:t>Europese</a:t>
            </a:r>
            <a:r>
              <a:rPr lang="en-GB" sz="2400" b="1" dirty="0">
                <a:solidFill>
                  <a:srgbClr val="FF0000"/>
                </a:solidFill>
                <a:effectLst>
                  <a:outerShdw blurRad="38100" dist="38100" dir="2700000" algn="tl">
                    <a:srgbClr val="000000">
                      <a:alpha val="43137"/>
                    </a:srgbClr>
                  </a:outerShdw>
                </a:effectLst>
              </a:rPr>
              <a:t> havens!</a:t>
            </a:r>
            <a:endParaRPr lang="LID4096" sz="24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52698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oil rig in the middle of the ocean&#10;&#10;Description automatically generated with medium confidence">
            <a:extLst>
              <a:ext uri="{FF2B5EF4-FFF2-40B4-BE49-F238E27FC236}">
                <a16:creationId xmlns:a16="http://schemas.microsoft.com/office/drawing/2014/main" id="{116F0E74-9367-FE3F-7459-0C16D3AEEAFA}"/>
              </a:ext>
            </a:extLst>
          </p:cNvPr>
          <p:cNvPicPr>
            <a:picLocks noChangeAspect="1"/>
          </p:cNvPicPr>
          <p:nvPr/>
        </p:nvPicPr>
        <p:blipFill rotWithShape="1">
          <a:blip r:embed="rId3">
            <a:extLst>
              <a:ext uri="{28A0092B-C50C-407E-A947-70E740481C1C}">
                <a14:useLocalDpi xmlns:a14="http://schemas.microsoft.com/office/drawing/2010/main" val="0"/>
              </a:ext>
            </a:extLst>
          </a:blip>
          <a:srcRect l="12334" r="11474"/>
          <a:stretch/>
        </p:blipFill>
        <p:spPr>
          <a:xfrm>
            <a:off x="0" y="0"/>
            <a:ext cx="6958361" cy="6849637"/>
          </a:xfrm>
          <a:prstGeom prst="rect">
            <a:avLst/>
          </a:prstGeom>
        </p:spPr>
      </p:pic>
      <p:pic>
        <p:nvPicPr>
          <p:cNvPr id="12" name="Picture 11" descr="A group of wind turbines in the ocean&#10;&#10;Description automatically generated with low confidence">
            <a:extLst>
              <a:ext uri="{FF2B5EF4-FFF2-40B4-BE49-F238E27FC236}">
                <a16:creationId xmlns:a16="http://schemas.microsoft.com/office/drawing/2014/main" id="{D8C223F0-77D1-EC17-4931-CCB7FA1A0667}"/>
              </a:ext>
            </a:extLst>
          </p:cNvPr>
          <p:cNvPicPr>
            <a:picLocks noChangeAspect="1"/>
          </p:cNvPicPr>
          <p:nvPr/>
        </p:nvPicPr>
        <p:blipFill rotWithShape="1">
          <a:blip r:embed="rId4">
            <a:extLst>
              <a:ext uri="{28A0092B-C50C-407E-A947-70E740481C1C}">
                <a14:useLocalDpi xmlns:a14="http://schemas.microsoft.com/office/drawing/2010/main" val="0"/>
              </a:ext>
            </a:extLst>
          </a:blip>
          <a:srcRect l="84" r="30318"/>
          <a:stretch/>
        </p:blipFill>
        <p:spPr>
          <a:xfrm>
            <a:off x="6014224" y="6551"/>
            <a:ext cx="6177776" cy="6851449"/>
          </a:xfrm>
          <a:prstGeom prst="rect">
            <a:avLst/>
          </a:prstGeom>
        </p:spPr>
      </p:pic>
      <p:sp>
        <p:nvSpPr>
          <p:cNvPr id="5" name="Title 1">
            <a:extLst>
              <a:ext uri="{FF2B5EF4-FFF2-40B4-BE49-F238E27FC236}">
                <a16:creationId xmlns:a16="http://schemas.microsoft.com/office/drawing/2014/main" id="{CCE72603-AFFA-B964-08B4-265DA94AFD61}"/>
              </a:ext>
            </a:extLst>
          </p:cNvPr>
          <p:cNvSpPr>
            <a:spLocks noGrp="1"/>
          </p:cNvSpPr>
          <p:nvPr>
            <p:ph type="title"/>
          </p:nvPr>
        </p:nvSpPr>
        <p:spPr>
          <a:xfrm>
            <a:off x="1154308" y="0"/>
            <a:ext cx="8294492" cy="922841"/>
          </a:xfrm>
          <a:noFill/>
        </p:spPr>
        <p:txBody>
          <a:bodyPr vert="horz" lIns="91440" tIns="45720" rIns="91440" bIns="45720" rtlCol="0" anchor="b">
            <a:normAutofit/>
          </a:bodyPr>
          <a:lstStyle/>
          <a:p>
            <a:r>
              <a:rPr lang="en-US" sz="4800" b="1" dirty="0" err="1">
                <a:solidFill>
                  <a:schemeClr val="bg1"/>
                </a:solidFill>
                <a:effectLst>
                  <a:outerShdw blurRad="38100" dist="38100" dir="2700000" algn="tl">
                    <a:srgbClr val="000000">
                      <a:alpha val="43137"/>
                    </a:srgbClr>
                  </a:outerShdw>
                </a:effectLst>
              </a:rPr>
              <a:t>Energie</a:t>
            </a:r>
            <a:endParaRPr lang="en-US" sz="4800" b="1" dirty="0">
              <a:solidFill>
                <a:schemeClr val="bg1"/>
              </a:solidFill>
              <a:effectLst>
                <a:outerShdw blurRad="38100" dist="38100" dir="2700000" algn="tl">
                  <a:srgbClr val="000000">
                    <a:alpha val="43137"/>
                  </a:srgbClr>
                </a:outerShdw>
              </a:effectLst>
            </a:endParaRPr>
          </a:p>
        </p:txBody>
      </p:sp>
      <p:pic>
        <p:nvPicPr>
          <p:cNvPr id="6" name="Afbeelding 3" descr="Afbeelding 3">
            <a:extLst>
              <a:ext uri="{FF2B5EF4-FFF2-40B4-BE49-F238E27FC236}">
                <a16:creationId xmlns:a16="http://schemas.microsoft.com/office/drawing/2014/main" id="{858AA18B-37C6-3F5D-60B9-5C9F4F12F091}"/>
              </a:ext>
            </a:extLst>
          </p:cNvPr>
          <p:cNvPicPr>
            <a:picLocks noChangeAspect="1"/>
          </p:cNvPicPr>
          <p:nvPr/>
        </p:nvPicPr>
        <p:blipFill>
          <a:blip r:embed="rId5"/>
          <a:stretch>
            <a:fillRect/>
          </a:stretch>
        </p:blipFill>
        <p:spPr>
          <a:xfrm>
            <a:off x="86601" y="120384"/>
            <a:ext cx="1067707" cy="682071"/>
          </a:xfrm>
          <a:prstGeom prst="rect">
            <a:avLst/>
          </a:prstGeom>
          <a:ln w="12700">
            <a:miter lim="400000"/>
          </a:ln>
        </p:spPr>
      </p:pic>
      <p:sp>
        <p:nvSpPr>
          <p:cNvPr id="17" name="TextBox 16">
            <a:extLst>
              <a:ext uri="{FF2B5EF4-FFF2-40B4-BE49-F238E27FC236}">
                <a16:creationId xmlns:a16="http://schemas.microsoft.com/office/drawing/2014/main" id="{81FB68A4-14DF-7314-0A76-FABF6A9A728C}"/>
              </a:ext>
            </a:extLst>
          </p:cNvPr>
          <p:cNvSpPr txBox="1"/>
          <p:nvPr/>
        </p:nvSpPr>
        <p:spPr>
          <a:xfrm>
            <a:off x="1154308" y="922839"/>
            <a:ext cx="3838628" cy="584775"/>
          </a:xfrm>
          <a:prstGeom prst="rect">
            <a:avLst/>
          </a:prstGeom>
          <a:noFill/>
        </p:spPr>
        <p:txBody>
          <a:bodyPr wrap="square" rtlCol="0">
            <a:spAutoFit/>
          </a:bodyPr>
          <a:lstStyle/>
          <a:p>
            <a:pPr algn="ctr"/>
            <a:r>
              <a:rPr lang="en-GB" sz="3200" b="1" dirty="0" err="1">
                <a:solidFill>
                  <a:schemeClr val="bg1"/>
                </a:solidFill>
                <a:effectLst>
                  <a:outerShdw blurRad="38100" dist="38100" dir="2700000" algn="tl">
                    <a:srgbClr val="000000">
                      <a:alpha val="43137"/>
                    </a:srgbClr>
                  </a:outerShdw>
                </a:effectLst>
              </a:rPr>
              <a:t>olie</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en</a:t>
            </a:r>
            <a:r>
              <a:rPr lang="en-GB" sz="3200" b="1" dirty="0">
                <a:solidFill>
                  <a:schemeClr val="bg1"/>
                </a:solidFill>
                <a:effectLst>
                  <a:outerShdw blurRad="38100" dist="38100" dir="2700000" algn="tl">
                    <a:srgbClr val="000000">
                      <a:alpha val="43137"/>
                    </a:srgbClr>
                  </a:outerShdw>
                </a:effectLst>
              </a:rPr>
              <a:t> gas</a:t>
            </a:r>
            <a:endParaRPr lang="LID4096" sz="3200" b="1" dirty="0">
              <a:solidFill>
                <a:schemeClr val="bg1"/>
              </a:solidFill>
              <a:effectLst>
                <a:outerShdw blurRad="38100" dist="38100" dir="2700000" algn="tl">
                  <a:srgbClr val="000000">
                    <a:alpha val="43137"/>
                  </a:srgbClr>
                </a:outerShdw>
              </a:effectLst>
            </a:endParaRPr>
          </a:p>
        </p:txBody>
      </p:sp>
      <p:sp>
        <p:nvSpPr>
          <p:cNvPr id="18" name="TextBox 17">
            <a:extLst>
              <a:ext uri="{FF2B5EF4-FFF2-40B4-BE49-F238E27FC236}">
                <a16:creationId xmlns:a16="http://schemas.microsoft.com/office/drawing/2014/main" id="{46CCB6D4-A56F-A05A-D8BA-F3940AB32B6D}"/>
              </a:ext>
            </a:extLst>
          </p:cNvPr>
          <p:cNvSpPr txBox="1"/>
          <p:nvPr/>
        </p:nvSpPr>
        <p:spPr>
          <a:xfrm>
            <a:off x="7529486" y="929392"/>
            <a:ext cx="3838628" cy="584775"/>
          </a:xfrm>
          <a:prstGeom prst="rect">
            <a:avLst/>
          </a:prstGeom>
          <a:noFill/>
        </p:spPr>
        <p:txBody>
          <a:bodyPr wrap="square" rtlCol="0">
            <a:spAutoFit/>
          </a:bodyPr>
          <a:lstStyle/>
          <a:p>
            <a:pPr algn="ctr"/>
            <a:r>
              <a:rPr lang="en-GB" sz="3200" b="1" dirty="0">
                <a:solidFill>
                  <a:schemeClr val="bg1"/>
                </a:solidFill>
                <a:effectLst>
                  <a:outerShdw blurRad="38100" dist="38100" dir="2700000" algn="tl">
                    <a:srgbClr val="000000">
                      <a:alpha val="43137"/>
                    </a:srgbClr>
                  </a:outerShdw>
                </a:effectLst>
              </a:rPr>
              <a:t>wind</a:t>
            </a:r>
            <a:endParaRPr lang="LID4096" sz="3200" b="1" dirty="0">
              <a:solidFill>
                <a:schemeClr val="bg1"/>
              </a:solidFill>
              <a:effectLst>
                <a:outerShdw blurRad="38100" dist="38100" dir="2700000" algn="tl">
                  <a:srgbClr val="000000">
                    <a:alpha val="43137"/>
                  </a:srgbClr>
                </a:outerShdw>
              </a:effectLst>
            </a:endParaRPr>
          </a:p>
        </p:txBody>
      </p:sp>
      <p:sp>
        <p:nvSpPr>
          <p:cNvPr id="19" name="TextBox 18">
            <a:extLst>
              <a:ext uri="{FF2B5EF4-FFF2-40B4-BE49-F238E27FC236}">
                <a16:creationId xmlns:a16="http://schemas.microsoft.com/office/drawing/2014/main" id="{C826A040-6555-E952-1FCE-21830BA9BB9C}"/>
              </a:ext>
            </a:extLst>
          </p:cNvPr>
          <p:cNvSpPr txBox="1"/>
          <p:nvPr/>
        </p:nvSpPr>
        <p:spPr>
          <a:xfrm>
            <a:off x="0" y="6275951"/>
            <a:ext cx="11910807" cy="461665"/>
          </a:xfrm>
          <a:prstGeom prst="rect">
            <a:avLst/>
          </a:prstGeom>
          <a:noFill/>
        </p:spPr>
        <p:txBody>
          <a:bodyPr wrap="square" rtlCol="0">
            <a:spAutoFit/>
          </a:bodyPr>
          <a:lstStyle/>
          <a:p>
            <a:pPr algn="ctr"/>
            <a:r>
              <a:rPr lang="en-GB" sz="2400" b="1" dirty="0">
                <a:solidFill>
                  <a:schemeClr val="bg1"/>
                </a:solidFill>
                <a:effectLst>
                  <a:outerShdw blurRad="38100" dist="38100" dir="2700000" algn="tl">
                    <a:srgbClr val="000000">
                      <a:alpha val="43137"/>
                    </a:srgbClr>
                  </a:outerShdw>
                </a:effectLst>
              </a:rPr>
              <a:t>In de </a:t>
            </a:r>
            <a:r>
              <a:rPr lang="en-GB" sz="2400" b="1" dirty="0" err="1">
                <a:solidFill>
                  <a:schemeClr val="bg1"/>
                </a:solidFill>
                <a:effectLst>
                  <a:outerShdw blurRad="38100" dist="38100" dir="2700000" algn="tl">
                    <a:srgbClr val="000000">
                      <a:alpha val="43137"/>
                    </a:srgbClr>
                  </a:outerShdw>
                </a:effectLst>
              </a:rPr>
              <a:t>toekomst</a:t>
            </a:r>
            <a:r>
              <a:rPr lang="en-GB" sz="2400" b="1" dirty="0">
                <a:solidFill>
                  <a:schemeClr val="bg1"/>
                </a:solidFill>
                <a:effectLst>
                  <a:outerShdw blurRad="38100" dist="38100" dir="2700000" algn="tl">
                    <a:srgbClr val="000000">
                      <a:alpha val="43137"/>
                    </a:srgbClr>
                  </a:outerShdw>
                </a:effectLst>
              </a:rPr>
              <a:t> </a:t>
            </a:r>
            <a:r>
              <a:rPr lang="en-GB" sz="2400" b="1" dirty="0" err="1">
                <a:solidFill>
                  <a:schemeClr val="bg1"/>
                </a:solidFill>
                <a:effectLst>
                  <a:outerShdw blurRad="38100" dist="38100" dir="2700000" algn="tl">
                    <a:srgbClr val="000000">
                      <a:alpha val="43137"/>
                    </a:srgbClr>
                  </a:outerShdw>
                </a:effectLst>
              </a:rPr>
              <a:t>misschien</a:t>
            </a:r>
            <a:r>
              <a:rPr lang="en-GB" sz="2400" b="1" dirty="0">
                <a:solidFill>
                  <a:schemeClr val="bg1"/>
                </a:solidFill>
                <a:effectLst>
                  <a:outerShdw blurRad="38100" dist="38100" dir="2700000" algn="tl">
                    <a:srgbClr val="000000">
                      <a:alpha val="43137"/>
                    </a:srgbClr>
                  </a:outerShdw>
                </a:effectLst>
              </a:rPr>
              <a:t> </a:t>
            </a:r>
            <a:r>
              <a:rPr lang="en-GB" sz="2400" b="1" dirty="0" err="1">
                <a:solidFill>
                  <a:schemeClr val="bg1"/>
                </a:solidFill>
                <a:effectLst>
                  <a:outerShdw blurRad="38100" dist="38100" dir="2700000" algn="tl">
                    <a:srgbClr val="000000">
                      <a:alpha val="43137"/>
                    </a:srgbClr>
                  </a:outerShdw>
                </a:effectLst>
              </a:rPr>
              <a:t>ook</a:t>
            </a:r>
            <a:r>
              <a:rPr lang="en-GB" sz="2400" b="1" dirty="0">
                <a:solidFill>
                  <a:schemeClr val="bg1"/>
                </a:solidFill>
                <a:effectLst>
                  <a:outerShdw blurRad="38100" dist="38100" dir="2700000" algn="tl">
                    <a:srgbClr val="000000">
                      <a:alpha val="43137"/>
                    </a:srgbClr>
                  </a:outerShdw>
                </a:effectLst>
              </a:rPr>
              <a:t> </a:t>
            </a:r>
            <a:r>
              <a:rPr lang="en-GB" sz="2400" b="1" dirty="0" err="1">
                <a:solidFill>
                  <a:schemeClr val="bg1"/>
                </a:solidFill>
                <a:effectLst>
                  <a:outerShdw blurRad="38100" dist="38100" dir="2700000" algn="tl">
                    <a:srgbClr val="000000">
                      <a:alpha val="43137"/>
                    </a:srgbClr>
                  </a:outerShdw>
                </a:effectLst>
              </a:rPr>
              <a:t>drijvende</a:t>
            </a:r>
            <a:r>
              <a:rPr lang="en-GB" sz="2400" b="1" dirty="0">
                <a:solidFill>
                  <a:schemeClr val="bg1"/>
                </a:solidFill>
                <a:effectLst>
                  <a:outerShdw blurRad="38100" dist="38100" dir="2700000" algn="tl">
                    <a:srgbClr val="000000">
                      <a:alpha val="43137"/>
                    </a:srgbClr>
                  </a:outerShdw>
                </a:effectLst>
              </a:rPr>
              <a:t> </a:t>
            </a:r>
            <a:r>
              <a:rPr lang="en-GB" sz="2400" b="1" dirty="0" err="1">
                <a:solidFill>
                  <a:schemeClr val="bg1"/>
                </a:solidFill>
                <a:effectLst>
                  <a:outerShdw blurRad="38100" dist="38100" dir="2700000" algn="tl">
                    <a:srgbClr val="000000">
                      <a:alpha val="43137"/>
                    </a:srgbClr>
                  </a:outerShdw>
                </a:effectLst>
              </a:rPr>
              <a:t>zonnepanelen</a:t>
            </a:r>
            <a:r>
              <a:rPr lang="en-GB" sz="2400" b="1" dirty="0">
                <a:solidFill>
                  <a:schemeClr val="bg1"/>
                </a:solidFill>
                <a:effectLst>
                  <a:outerShdw blurRad="38100" dist="38100" dir="2700000" algn="tl">
                    <a:srgbClr val="000000">
                      <a:alpha val="43137"/>
                    </a:srgbClr>
                  </a:outerShdw>
                </a:effectLst>
              </a:rPr>
              <a:t> of </a:t>
            </a:r>
            <a:r>
              <a:rPr lang="en-GB" sz="2400" b="1" dirty="0" err="1">
                <a:solidFill>
                  <a:schemeClr val="bg1"/>
                </a:solidFill>
                <a:effectLst>
                  <a:outerShdw blurRad="38100" dist="38100" dir="2700000" algn="tl">
                    <a:srgbClr val="000000">
                      <a:alpha val="43137"/>
                    </a:srgbClr>
                  </a:outerShdw>
                </a:effectLst>
              </a:rPr>
              <a:t>energie</a:t>
            </a:r>
            <a:r>
              <a:rPr lang="en-GB" sz="2400" b="1" dirty="0">
                <a:solidFill>
                  <a:schemeClr val="bg1"/>
                </a:solidFill>
                <a:effectLst>
                  <a:outerShdw blurRad="38100" dist="38100" dir="2700000" algn="tl">
                    <a:srgbClr val="000000">
                      <a:alpha val="43137"/>
                    </a:srgbClr>
                  </a:outerShdw>
                </a:effectLst>
              </a:rPr>
              <a:t> </a:t>
            </a:r>
            <a:r>
              <a:rPr lang="en-GB" sz="2400" b="1" dirty="0" err="1">
                <a:solidFill>
                  <a:schemeClr val="bg1"/>
                </a:solidFill>
                <a:effectLst>
                  <a:outerShdw blurRad="38100" dist="38100" dir="2700000" algn="tl">
                    <a:srgbClr val="000000">
                      <a:alpha val="43137"/>
                    </a:srgbClr>
                  </a:outerShdw>
                </a:effectLst>
              </a:rPr>
              <a:t>uit</a:t>
            </a:r>
            <a:r>
              <a:rPr lang="en-GB" sz="2400" b="1" dirty="0">
                <a:solidFill>
                  <a:schemeClr val="bg1"/>
                </a:solidFill>
                <a:effectLst>
                  <a:outerShdw blurRad="38100" dist="38100" dir="2700000" algn="tl">
                    <a:srgbClr val="000000">
                      <a:alpha val="43137"/>
                    </a:srgbClr>
                  </a:outerShdw>
                </a:effectLst>
              </a:rPr>
              <a:t> de </a:t>
            </a:r>
            <a:r>
              <a:rPr lang="en-GB" sz="2400" b="1" dirty="0" err="1">
                <a:solidFill>
                  <a:schemeClr val="bg1"/>
                </a:solidFill>
                <a:effectLst>
                  <a:outerShdw blurRad="38100" dist="38100" dir="2700000" algn="tl">
                    <a:srgbClr val="000000">
                      <a:alpha val="43137"/>
                    </a:srgbClr>
                  </a:outerShdw>
                </a:effectLst>
              </a:rPr>
              <a:t>golven</a:t>
            </a:r>
            <a:r>
              <a:rPr lang="en-GB" sz="2400" b="1" dirty="0">
                <a:solidFill>
                  <a:schemeClr val="bg1"/>
                </a:solidFill>
                <a:effectLst>
                  <a:outerShdw blurRad="38100" dist="38100" dir="2700000" algn="tl">
                    <a:srgbClr val="000000">
                      <a:alpha val="43137"/>
                    </a:srgbClr>
                  </a:outerShdw>
                </a:effectLst>
              </a:rPr>
              <a:t> </a:t>
            </a:r>
            <a:r>
              <a:rPr lang="en-GB" sz="2400" b="1" dirty="0" err="1">
                <a:solidFill>
                  <a:schemeClr val="bg1"/>
                </a:solidFill>
                <a:effectLst>
                  <a:outerShdw blurRad="38100" dist="38100" dir="2700000" algn="tl">
                    <a:srgbClr val="000000">
                      <a:alpha val="43137"/>
                    </a:srgbClr>
                  </a:outerShdw>
                </a:effectLst>
              </a:rPr>
              <a:t>en</a:t>
            </a:r>
            <a:r>
              <a:rPr lang="en-GB" sz="2400" b="1" dirty="0">
                <a:solidFill>
                  <a:schemeClr val="bg1"/>
                </a:solidFill>
                <a:effectLst>
                  <a:outerShdw blurRad="38100" dist="38100" dir="2700000" algn="tl">
                    <a:srgbClr val="000000">
                      <a:alpha val="43137"/>
                    </a:srgbClr>
                  </a:outerShdw>
                </a:effectLst>
              </a:rPr>
              <a:t> </a:t>
            </a:r>
            <a:r>
              <a:rPr lang="en-GB" sz="2400" b="1" dirty="0" err="1">
                <a:solidFill>
                  <a:schemeClr val="bg1"/>
                </a:solidFill>
                <a:effectLst>
                  <a:outerShdw blurRad="38100" dist="38100" dir="2700000" algn="tl">
                    <a:srgbClr val="000000">
                      <a:alpha val="43137"/>
                    </a:srgbClr>
                  </a:outerShdw>
                </a:effectLst>
              </a:rPr>
              <a:t>getijden</a:t>
            </a:r>
            <a:r>
              <a:rPr lang="en-GB" sz="2400" b="1" dirty="0">
                <a:solidFill>
                  <a:schemeClr val="bg1"/>
                </a:solidFill>
                <a:effectLst>
                  <a:outerShdw blurRad="38100" dist="38100" dir="2700000" algn="tl">
                    <a:srgbClr val="000000">
                      <a:alpha val="43137"/>
                    </a:srgbClr>
                  </a:outerShdw>
                </a:effectLst>
              </a:rPr>
              <a:t>!</a:t>
            </a:r>
            <a:endParaRPr lang="LID4096"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76138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outdoor, sky, ship, water&#10;&#10;Description automatically generated">
            <a:extLst>
              <a:ext uri="{FF2B5EF4-FFF2-40B4-BE49-F238E27FC236}">
                <a16:creationId xmlns:a16="http://schemas.microsoft.com/office/drawing/2014/main" id="{DA6D2D1E-52D3-0E32-75E2-95B0DB50295A}"/>
              </a:ext>
            </a:extLst>
          </p:cNvPr>
          <p:cNvPicPr>
            <a:picLocks noChangeAspect="1"/>
          </p:cNvPicPr>
          <p:nvPr/>
        </p:nvPicPr>
        <p:blipFill rotWithShape="1">
          <a:blip r:embed="rId3">
            <a:extLst>
              <a:ext uri="{28A0092B-C50C-407E-A947-70E740481C1C}">
                <a14:useLocalDpi xmlns:a14="http://schemas.microsoft.com/office/drawing/2010/main" val="0"/>
              </a:ext>
            </a:extLst>
          </a:blip>
          <a:srcRect l="7469" r="6215"/>
          <a:stretch/>
        </p:blipFill>
        <p:spPr>
          <a:xfrm>
            <a:off x="0" y="-11325"/>
            <a:ext cx="8893254" cy="6858000"/>
          </a:xfrm>
          <a:prstGeom prst="rect">
            <a:avLst/>
          </a:prstGeom>
        </p:spPr>
      </p:pic>
      <p:sp>
        <p:nvSpPr>
          <p:cNvPr id="5" name="Title 1">
            <a:extLst>
              <a:ext uri="{FF2B5EF4-FFF2-40B4-BE49-F238E27FC236}">
                <a16:creationId xmlns:a16="http://schemas.microsoft.com/office/drawing/2014/main" id="{E4CE2499-5722-AF5D-4F8F-9047D42C2720}"/>
              </a:ext>
            </a:extLst>
          </p:cNvPr>
          <p:cNvSpPr>
            <a:spLocks noGrp="1"/>
          </p:cNvSpPr>
          <p:nvPr>
            <p:ph type="title"/>
          </p:nvPr>
        </p:nvSpPr>
        <p:spPr>
          <a:xfrm>
            <a:off x="1154308" y="0"/>
            <a:ext cx="8294492" cy="922841"/>
          </a:xfrm>
          <a:noFill/>
        </p:spPr>
        <p:txBody>
          <a:bodyPr vert="horz" lIns="91440" tIns="45720" rIns="91440" bIns="45720" rtlCol="0" anchor="b">
            <a:normAutofit/>
          </a:bodyPr>
          <a:lstStyle/>
          <a:p>
            <a:r>
              <a:rPr lang="en-US" sz="4800" b="1" dirty="0" err="1">
                <a:solidFill>
                  <a:schemeClr val="bg1"/>
                </a:solidFill>
                <a:effectLst>
                  <a:outerShdw blurRad="38100" dist="38100" dir="2700000" algn="tl">
                    <a:srgbClr val="000000">
                      <a:alpha val="43137"/>
                    </a:srgbClr>
                  </a:outerShdw>
                </a:effectLst>
              </a:rPr>
              <a:t>Zand</a:t>
            </a:r>
            <a:r>
              <a:rPr lang="en-US" sz="4800" b="1" dirty="0">
                <a:solidFill>
                  <a:schemeClr val="bg1"/>
                </a:solidFill>
                <a:effectLst>
                  <a:outerShdw blurRad="38100" dist="38100" dir="2700000" algn="tl">
                    <a:srgbClr val="000000">
                      <a:alpha val="43137"/>
                    </a:srgbClr>
                  </a:outerShdw>
                </a:effectLst>
              </a:rPr>
              <a:t> </a:t>
            </a:r>
            <a:r>
              <a:rPr lang="en-US" sz="4800" b="1" dirty="0" err="1">
                <a:solidFill>
                  <a:schemeClr val="bg1"/>
                </a:solidFill>
                <a:effectLst>
                  <a:outerShdw blurRad="38100" dist="38100" dir="2700000" algn="tl">
                    <a:srgbClr val="000000">
                      <a:alpha val="43137"/>
                    </a:srgbClr>
                  </a:outerShdw>
                </a:effectLst>
              </a:rPr>
              <a:t>en</a:t>
            </a:r>
            <a:r>
              <a:rPr lang="en-US" sz="4800" b="1" dirty="0">
                <a:solidFill>
                  <a:schemeClr val="bg1"/>
                </a:solidFill>
                <a:effectLst>
                  <a:outerShdw blurRad="38100" dist="38100" dir="2700000" algn="tl">
                    <a:srgbClr val="000000">
                      <a:alpha val="43137"/>
                    </a:srgbClr>
                  </a:outerShdw>
                </a:effectLst>
              </a:rPr>
              <a:t> </a:t>
            </a:r>
            <a:r>
              <a:rPr lang="en-US" sz="4800" b="1" dirty="0" err="1">
                <a:solidFill>
                  <a:schemeClr val="bg1"/>
                </a:solidFill>
                <a:effectLst>
                  <a:outerShdw blurRad="38100" dist="38100" dir="2700000" algn="tl">
                    <a:srgbClr val="000000">
                      <a:alpha val="43137"/>
                    </a:srgbClr>
                  </a:outerShdw>
                </a:effectLst>
              </a:rPr>
              <a:t>slib</a:t>
            </a:r>
            <a:endParaRPr lang="en-US" sz="4800" b="1" dirty="0">
              <a:solidFill>
                <a:schemeClr val="bg1"/>
              </a:solidFill>
              <a:effectLst>
                <a:outerShdw blurRad="38100" dist="38100" dir="2700000" algn="tl">
                  <a:srgbClr val="000000">
                    <a:alpha val="43137"/>
                  </a:srgbClr>
                </a:outerShdw>
              </a:effectLst>
            </a:endParaRPr>
          </a:p>
        </p:txBody>
      </p:sp>
      <p:pic>
        <p:nvPicPr>
          <p:cNvPr id="6" name="Afbeelding 3" descr="Afbeelding 3">
            <a:extLst>
              <a:ext uri="{FF2B5EF4-FFF2-40B4-BE49-F238E27FC236}">
                <a16:creationId xmlns:a16="http://schemas.microsoft.com/office/drawing/2014/main" id="{FA6F7DEA-26E1-FA17-35F2-D78825F4F641}"/>
              </a:ext>
            </a:extLst>
          </p:cNvPr>
          <p:cNvPicPr>
            <a:picLocks noChangeAspect="1"/>
          </p:cNvPicPr>
          <p:nvPr/>
        </p:nvPicPr>
        <p:blipFill>
          <a:blip r:embed="rId4"/>
          <a:stretch>
            <a:fillRect/>
          </a:stretch>
        </p:blipFill>
        <p:spPr>
          <a:xfrm>
            <a:off x="86601" y="120384"/>
            <a:ext cx="1067707" cy="682071"/>
          </a:xfrm>
          <a:prstGeom prst="rect">
            <a:avLst/>
          </a:prstGeom>
          <a:ln w="12700">
            <a:miter lim="400000"/>
          </a:ln>
        </p:spPr>
      </p:pic>
      <p:pic>
        <p:nvPicPr>
          <p:cNvPr id="10" name="Picture 9">
            <a:extLst>
              <a:ext uri="{FF2B5EF4-FFF2-40B4-BE49-F238E27FC236}">
                <a16:creationId xmlns:a16="http://schemas.microsoft.com/office/drawing/2014/main" id="{F5470754-6934-BD99-2378-C3405B9C5C88}"/>
              </a:ext>
            </a:extLst>
          </p:cNvPr>
          <p:cNvPicPr>
            <a:picLocks noChangeAspect="1"/>
          </p:cNvPicPr>
          <p:nvPr/>
        </p:nvPicPr>
        <p:blipFill>
          <a:blip r:embed="rId5"/>
          <a:stretch>
            <a:fillRect/>
          </a:stretch>
        </p:blipFill>
        <p:spPr>
          <a:xfrm>
            <a:off x="8257634" y="-11325"/>
            <a:ext cx="3934366" cy="6880650"/>
          </a:xfrm>
          <a:prstGeom prst="rect">
            <a:avLst/>
          </a:prstGeom>
        </p:spPr>
      </p:pic>
      <p:sp>
        <p:nvSpPr>
          <p:cNvPr id="11" name="TextBox 10">
            <a:extLst>
              <a:ext uri="{FF2B5EF4-FFF2-40B4-BE49-F238E27FC236}">
                <a16:creationId xmlns:a16="http://schemas.microsoft.com/office/drawing/2014/main" id="{B9456731-EB7B-8DFD-F1F3-3A528511692D}"/>
              </a:ext>
            </a:extLst>
          </p:cNvPr>
          <p:cNvSpPr txBox="1"/>
          <p:nvPr/>
        </p:nvSpPr>
        <p:spPr>
          <a:xfrm>
            <a:off x="1154308" y="1043225"/>
            <a:ext cx="5168433" cy="584775"/>
          </a:xfrm>
          <a:prstGeom prst="rect">
            <a:avLst/>
          </a:prstGeom>
          <a:noFill/>
        </p:spPr>
        <p:txBody>
          <a:bodyPr wrap="square" rtlCol="0">
            <a:spAutoFit/>
          </a:bodyPr>
          <a:lstStyle/>
          <a:p>
            <a:pPr algn="ctr"/>
            <a:r>
              <a:rPr lang="en-GB" sz="3200" b="1" dirty="0" err="1">
                <a:solidFill>
                  <a:schemeClr val="bg1"/>
                </a:solidFill>
                <a:effectLst>
                  <a:outerShdw blurRad="38100" dist="38100" dir="2700000" algn="tl">
                    <a:srgbClr val="000000">
                      <a:alpha val="43137"/>
                    </a:srgbClr>
                  </a:outerShdw>
                </a:effectLst>
              </a:rPr>
              <a:t>baggeren</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en</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storten</a:t>
            </a:r>
            <a:endParaRPr lang="LID4096" sz="3200" b="1" dirty="0">
              <a:solidFill>
                <a:schemeClr val="bg1"/>
              </a:solidFill>
              <a:effectLst>
                <a:outerShdw blurRad="38100" dist="38100" dir="2700000" algn="tl">
                  <a:srgbClr val="000000">
                    <a:alpha val="43137"/>
                  </a:srgbClr>
                </a:outerShdw>
              </a:effectLst>
            </a:endParaRPr>
          </a:p>
        </p:txBody>
      </p:sp>
      <p:sp>
        <p:nvSpPr>
          <p:cNvPr id="12" name="TextBox 11">
            <a:extLst>
              <a:ext uri="{FF2B5EF4-FFF2-40B4-BE49-F238E27FC236}">
                <a16:creationId xmlns:a16="http://schemas.microsoft.com/office/drawing/2014/main" id="{6F02D385-928B-F345-C37E-F4E5204752E2}"/>
              </a:ext>
            </a:extLst>
          </p:cNvPr>
          <p:cNvSpPr txBox="1"/>
          <p:nvPr/>
        </p:nvSpPr>
        <p:spPr>
          <a:xfrm>
            <a:off x="7640600" y="1043224"/>
            <a:ext cx="5168433" cy="584775"/>
          </a:xfrm>
          <a:prstGeom prst="rect">
            <a:avLst/>
          </a:prstGeom>
          <a:noFill/>
        </p:spPr>
        <p:txBody>
          <a:bodyPr wrap="square" rtlCol="0">
            <a:spAutoFit/>
          </a:bodyPr>
          <a:lstStyle/>
          <a:p>
            <a:pPr algn="ctr"/>
            <a:r>
              <a:rPr lang="en-GB" sz="3200" b="1" dirty="0" err="1">
                <a:solidFill>
                  <a:schemeClr val="bg1"/>
                </a:solidFill>
                <a:effectLst>
                  <a:outerShdw blurRad="38100" dist="38100" dir="2700000" algn="tl">
                    <a:srgbClr val="000000">
                      <a:alpha val="43137"/>
                    </a:srgbClr>
                  </a:outerShdw>
                </a:effectLst>
              </a:rPr>
              <a:t>bouwen</a:t>
            </a:r>
            <a:r>
              <a:rPr lang="en-GB" sz="3200" b="1" dirty="0">
                <a:solidFill>
                  <a:schemeClr val="bg1"/>
                </a:solidFill>
                <a:effectLst>
                  <a:outerShdw blurRad="38100" dist="38100" dir="2700000" algn="tl">
                    <a:srgbClr val="000000">
                      <a:alpha val="43137"/>
                    </a:srgbClr>
                  </a:outerShdw>
                </a:effectLst>
              </a:rPr>
              <a:t> in zee</a:t>
            </a:r>
            <a:endParaRPr lang="LID4096" sz="3200" b="1" dirty="0">
              <a:solidFill>
                <a:schemeClr val="bg1"/>
              </a:solidFill>
              <a:effectLst>
                <a:outerShdw blurRad="38100" dist="38100" dir="2700000" algn="tl">
                  <a:srgbClr val="000000">
                    <a:alpha val="43137"/>
                  </a:srgbClr>
                </a:outerShdw>
              </a:effectLst>
            </a:endParaRPr>
          </a:p>
        </p:txBody>
      </p:sp>
      <p:sp>
        <p:nvSpPr>
          <p:cNvPr id="13" name="TextBox 12">
            <a:extLst>
              <a:ext uri="{FF2B5EF4-FFF2-40B4-BE49-F238E27FC236}">
                <a16:creationId xmlns:a16="http://schemas.microsoft.com/office/drawing/2014/main" id="{2189C512-33C5-70C1-4114-F95F9BCDDE13}"/>
              </a:ext>
            </a:extLst>
          </p:cNvPr>
          <p:cNvSpPr txBox="1"/>
          <p:nvPr/>
        </p:nvSpPr>
        <p:spPr>
          <a:xfrm>
            <a:off x="10186322" y="6592326"/>
            <a:ext cx="2005678" cy="276999"/>
          </a:xfrm>
          <a:prstGeom prst="rect">
            <a:avLst/>
          </a:prstGeom>
          <a:noFill/>
        </p:spPr>
        <p:txBody>
          <a:bodyPr wrap="none" rtlCol="0">
            <a:spAutoFit/>
          </a:bodyPr>
          <a:lstStyle/>
          <a:p>
            <a:pPr algn="ctr"/>
            <a:r>
              <a:rPr lang="en-GB" sz="1200" dirty="0">
                <a:solidFill>
                  <a:schemeClr val="bg1"/>
                </a:solidFill>
                <a:effectLst>
                  <a:outerShdw blurRad="38100" dist="38100" dir="2700000" algn="tl">
                    <a:srgbClr val="000000">
                      <a:alpha val="43137"/>
                    </a:srgbClr>
                  </a:outerShdw>
                </a:effectLst>
              </a:rPr>
              <a:t>Google, ©2023 </a:t>
            </a:r>
            <a:r>
              <a:rPr lang="en-GB" sz="1200" dirty="0" err="1">
                <a:solidFill>
                  <a:schemeClr val="bg1"/>
                </a:solidFill>
                <a:effectLst>
                  <a:outerShdw blurRad="38100" dist="38100" dir="2700000" algn="tl">
                    <a:srgbClr val="000000">
                      <a:alpha val="43137"/>
                    </a:srgbClr>
                  </a:outerShdw>
                </a:effectLst>
              </a:rPr>
              <a:t>TerraMetrics</a:t>
            </a:r>
            <a:endParaRPr lang="en-GB" sz="1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53161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103" name="Tekstvak 6"/>
          <p:cNvSpPr txBox="1"/>
          <p:nvPr/>
        </p:nvSpPr>
        <p:spPr>
          <a:xfrm>
            <a:off x="4311266" y="115874"/>
            <a:ext cx="5731695" cy="1563759"/>
          </a:xfrm>
          <a:prstGeom prst="rect">
            <a:avLst/>
          </a:prstGeom>
          <a:ln w="12700">
            <a:miter lim="400000"/>
          </a:ln>
          <a:extLst>
            <a:ext uri="{C572A759-6A51-4108-AA02-DFA0A04FC94B}">
              <ma14:wrappingTextBoxFlag xmlns:ma14="http://schemas.microsoft.com/office/mac/drawingml/2011/main" xmlns="" val="1"/>
            </a:ext>
          </a:extLst>
        </p:spPr>
        <p:txBody>
          <a:bodyPr wrap="none" lIns="45719" tIns="45719" rIns="45719" bIns="45719">
            <a:spAutoFit/>
          </a:bodyPr>
          <a:lstStyle/>
          <a:p>
            <a:pPr algn="r" defTabSz="457184" hangingPunct="0">
              <a:defRPr sz="6800"/>
            </a:pPr>
            <a:r>
              <a:rPr lang="nl-NL" sz="4781" kern="0" dirty="0">
                <a:solidFill>
                  <a:srgbClr val="FFFFFF"/>
                </a:solidFill>
                <a:effectLst>
                  <a:outerShdw blurRad="50800" dist="38100" dir="2700000" rotWithShape="0">
                    <a:srgbClr val="000000">
                      <a:alpha val="40000"/>
                    </a:srgbClr>
                  </a:outerShdw>
                </a:effectLst>
                <a:latin typeface="Bahnschrift"/>
                <a:sym typeface="Bahnschrift"/>
              </a:rPr>
              <a:t> </a:t>
            </a:r>
            <a:r>
              <a:rPr lang="nl-NL" sz="4781" kern="0" dirty="0">
                <a:solidFill>
                  <a:srgbClr val="FFFFFF"/>
                </a:solidFill>
                <a:effectLst>
                  <a:outerShdw blurRad="50800" dist="38100" dir="2700000" rotWithShape="0">
                    <a:srgbClr val="000000">
                      <a:alpha val="40000"/>
                    </a:srgbClr>
                  </a:outerShdw>
                </a:effectLst>
                <a:latin typeface="+mj-lt"/>
                <a:sym typeface="Bahnschrift"/>
              </a:rPr>
              <a:t>Over</a:t>
            </a:r>
            <a:r>
              <a:rPr lang="nl-NL" sz="4781" kern="0" dirty="0">
                <a:solidFill>
                  <a:srgbClr val="FFFFFF"/>
                </a:solidFill>
                <a:effectLst>
                  <a:outerShdw blurRad="50800" dist="38100" dir="2700000" rotWithShape="0">
                    <a:srgbClr val="000000">
                      <a:alpha val="40000"/>
                    </a:srgbClr>
                  </a:outerShdw>
                </a:effectLst>
                <a:latin typeface="Bahnschrift"/>
                <a:sym typeface="Bahnschrift"/>
              </a:rPr>
              <a:t/>
            </a:r>
            <a:br>
              <a:rPr lang="nl-NL" sz="4781" kern="0" dirty="0">
                <a:solidFill>
                  <a:srgbClr val="FFFFFF"/>
                </a:solidFill>
                <a:effectLst>
                  <a:outerShdw blurRad="50800" dist="38100" dir="2700000" rotWithShape="0">
                    <a:srgbClr val="000000">
                      <a:alpha val="40000"/>
                    </a:srgbClr>
                  </a:outerShdw>
                </a:effectLst>
                <a:latin typeface="Bahnschrift"/>
                <a:sym typeface="Bahnschrift"/>
              </a:rPr>
            </a:br>
            <a:r>
              <a:rPr lang="nl-NL" sz="4781" i="1" kern="0" dirty="0">
                <a:solidFill>
                  <a:schemeClr val="accent1">
                    <a:lumMod val="50000"/>
                  </a:schemeClr>
                </a:solidFill>
                <a:effectLst>
                  <a:outerShdw blurRad="50800" dist="38100" dir="2700000" rotWithShape="0">
                    <a:srgbClr val="000000">
                      <a:alpha val="40000"/>
                    </a:srgbClr>
                  </a:outerShdw>
                </a:effectLst>
                <a:latin typeface="Bahnschrift"/>
                <a:sym typeface="Bahnschrift"/>
              </a:rPr>
              <a:t>Naam en </a:t>
            </a:r>
            <a:r>
              <a:rPr lang="nl-NL" sz="4781" i="1" kern="0" dirty="0">
                <a:solidFill>
                  <a:schemeClr val="accent1">
                    <a:lumMod val="50000"/>
                  </a:schemeClr>
                </a:solidFill>
                <a:effectLst>
                  <a:outerShdw blurRad="50800" dist="38100" dir="2700000" rotWithShape="0">
                    <a:srgbClr val="000000">
                      <a:alpha val="40000"/>
                    </a:srgbClr>
                  </a:outerShdw>
                </a:effectLst>
                <a:latin typeface="+mj-lt"/>
                <a:sym typeface="Bahnschrift"/>
              </a:rPr>
              <a:t>achternaam</a:t>
            </a:r>
          </a:p>
        </p:txBody>
      </p:sp>
      <p:sp>
        <p:nvSpPr>
          <p:cNvPr id="104" name="Afgeronde rechthoek 3"/>
          <p:cNvSpPr/>
          <p:nvPr/>
        </p:nvSpPr>
        <p:spPr>
          <a:xfrm>
            <a:off x="-781799" y="1679633"/>
            <a:ext cx="10824760" cy="3981005"/>
          </a:xfrm>
          <a:prstGeom prst="roundRect">
            <a:avLst>
              <a:gd name="adj" fmla="val 20119"/>
            </a:avLst>
          </a:prstGeom>
          <a:solidFill>
            <a:srgbClr val="1F4253">
              <a:alpha val="54000"/>
            </a:srgbClr>
          </a:solidFill>
          <a:ln w="12700">
            <a:solidFill>
              <a:srgbClr val="4A7EBB">
                <a:alpha val="0"/>
              </a:srgbClr>
            </a:solidFill>
          </a:ln>
          <a:effectLst>
            <a:outerShdw blurRad="50800" dist="25400" dir="5400000" rotWithShape="0">
              <a:srgbClr val="000000">
                <a:alpha val="35000"/>
              </a:srgbClr>
            </a:outerShdw>
          </a:effectLst>
        </p:spPr>
        <p:txBody>
          <a:bodyPr lIns="45719" tIns="45719" rIns="45719" bIns="45719" anchor="ctr"/>
          <a:lstStyle/>
          <a:p>
            <a:pPr algn="ctr" defTabSz="457184" hangingPunct="0">
              <a:defRPr sz="2400">
                <a:effectLst/>
                <a:latin typeface="+mj-lt"/>
                <a:ea typeface="+mj-ea"/>
                <a:cs typeface="+mj-cs"/>
                <a:sym typeface="Calibri"/>
              </a:defRPr>
            </a:pPr>
            <a:endParaRPr lang="nl-NL" sz="1687" kern="0" dirty="0">
              <a:solidFill>
                <a:srgbClr val="FFFFFF"/>
              </a:solidFill>
              <a:latin typeface="Calibri"/>
              <a:ea typeface="Calibri"/>
              <a:cs typeface="Calibri"/>
              <a:sym typeface="Calibri"/>
            </a:endParaRPr>
          </a:p>
        </p:txBody>
      </p:sp>
      <p:sp>
        <p:nvSpPr>
          <p:cNvPr id="105" name="Rechthoek 23"/>
          <p:cNvSpPr txBox="1"/>
          <p:nvPr/>
        </p:nvSpPr>
        <p:spPr>
          <a:xfrm>
            <a:off x="1643035" y="1864348"/>
            <a:ext cx="7572793" cy="2667780"/>
          </a:xfrm>
          <a:prstGeom prst="rect">
            <a:avLst/>
          </a:prstGeom>
          <a:ln w="12700">
            <a:miter lim="400000"/>
          </a:ln>
          <a:extLst>
            <a:ext uri="{C572A759-6A51-4108-AA02-DFA0A04FC94B}">
              <ma14:wrappingTextBoxFlag xmlns:ma14="http://schemas.microsoft.com/office/mac/drawingml/2011/main" xmlns="" val="1"/>
            </a:ext>
          </a:extLst>
        </p:spPr>
        <p:txBody>
          <a:bodyPr lIns="45719" tIns="45719" rIns="45719" bIns="45719" anchor="t">
            <a:spAutoFit/>
          </a:bodyPr>
          <a:lstStyle/>
          <a:p>
            <a:pPr marL="321457" indent="-321457" defTabSz="457184" hangingPunct="0">
              <a:buSzPct val="100000"/>
              <a:buFont typeface="Wingdings"/>
              <a:buChar char="§"/>
            </a:pPr>
            <a:r>
              <a:rPr lang="nl-NL" sz="2391" b="1" i="1" kern="0" dirty="0">
                <a:solidFill>
                  <a:srgbClr val="FFFFFF"/>
                </a:solidFill>
                <a:effectLst>
                  <a:outerShdw blurRad="50800" dist="38100" dir="2700000" rotWithShape="0">
                    <a:srgbClr val="000000">
                      <a:alpha val="40000"/>
                    </a:srgbClr>
                  </a:outerShdw>
                </a:effectLst>
                <a:latin typeface="Calibri Light" panose="020F0302020204030204" pitchFamily="34" charset="0"/>
                <a:ea typeface="Calibri Light" panose="020F0302020204030204" pitchFamily="34" charset="0"/>
                <a:cs typeface="Calibri Light" panose="020F0302020204030204" pitchFamily="34" charset="0"/>
                <a:sym typeface="Bahnschrift"/>
              </a:rPr>
              <a:t>Achtergrond &amp; Opleiding</a:t>
            </a:r>
          </a:p>
          <a:p>
            <a:pPr marL="321457" indent="-321457" defTabSz="457184" hangingPunct="0">
              <a:buSzPct val="100000"/>
              <a:buFont typeface="Wingdings"/>
              <a:buChar char="§"/>
            </a:pPr>
            <a:r>
              <a:rPr lang="nl-NL" sz="2391" b="1" i="1" kern="0" dirty="0">
                <a:solidFill>
                  <a:srgbClr val="FFFFFF"/>
                </a:solidFill>
                <a:effectLst>
                  <a:outerShdw blurRad="50800" dist="38100" dir="2700000" rotWithShape="0">
                    <a:srgbClr val="000000">
                      <a:alpha val="40000"/>
                    </a:srgbClr>
                  </a:outerShdw>
                </a:effectLst>
                <a:latin typeface="Calibri Light" panose="020F0302020204030204" pitchFamily="34" charset="0"/>
                <a:ea typeface="Calibri Light" panose="020F0302020204030204" pitchFamily="34" charset="0"/>
                <a:cs typeface="Calibri Light" panose="020F0302020204030204" pitchFamily="34" charset="0"/>
                <a:sym typeface="Bahnschrift"/>
              </a:rPr>
              <a:t>Korte anekdote over een mooie ervaring met de zee en oceaan</a:t>
            </a:r>
          </a:p>
          <a:p>
            <a:pPr marL="321457" indent="-321457" defTabSz="457184" hangingPunct="0">
              <a:buSzPct val="100000"/>
              <a:buFont typeface="Wingdings"/>
              <a:buChar char="§"/>
            </a:pPr>
            <a:r>
              <a:rPr lang="nl-NL" sz="2391" b="1" i="1" kern="0" dirty="0">
                <a:solidFill>
                  <a:srgbClr val="FFFFFF"/>
                </a:solidFill>
                <a:effectLst>
                  <a:outerShdw blurRad="50800" dist="38100" dir="2700000" rotWithShape="0">
                    <a:srgbClr val="000000">
                      <a:alpha val="40000"/>
                    </a:srgbClr>
                  </a:outerShdw>
                </a:effectLst>
                <a:latin typeface="Calibri Light" panose="020F0302020204030204" pitchFamily="34" charset="0"/>
                <a:ea typeface="Calibri Light" panose="020F0302020204030204" pitchFamily="34" charset="0"/>
                <a:cs typeface="Calibri Light" panose="020F0302020204030204" pitchFamily="34" charset="0"/>
                <a:sym typeface="Bahnschrift"/>
              </a:rPr>
              <a:t>Eventuele duikervaring</a:t>
            </a:r>
          </a:p>
          <a:p>
            <a:pPr marL="321457" indent="-321457" defTabSz="457184" hangingPunct="0">
              <a:buSzPct val="100000"/>
              <a:buFont typeface="Wingdings"/>
              <a:buChar char="§"/>
            </a:pPr>
            <a:r>
              <a:rPr lang="nl-NL" sz="2391" b="1" i="1" kern="0" dirty="0">
                <a:solidFill>
                  <a:srgbClr val="FFFFFF"/>
                </a:solidFill>
                <a:effectLst>
                  <a:outerShdw blurRad="50800" dist="38100" dir="2700000" rotWithShape="0">
                    <a:srgbClr val="000000">
                      <a:alpha val="40000"/>
                    </a:srgbClr>
                  </a:outerShdw>
                </a:effectLst>
                <a:latin typeface="Calibri Light" panose="020F0302020204030204" pitchFamily="34" charset="0"/>
                <a:ea typeface="Calibri Light" panose="020F0302020204030204" pitchFamily="34" charset="0"/>
                <a:cs typeface="Calibri Light" panose="020F0302020204030204" pitchFamily="34" charset="0"/>
                <a:sym typeface="Bahnschrift"/>
              </a:rPr>
              <a:t>Wat motiveert je om dit te doen?</a:t>
            </a:r>
          </a:p>
          <a:p>
            <a:pPr marL="321457" indent="-321457" defTabSz="457184" hangingPunct="0">
              <a:buSzPct val="100000"/>
              <a:buFont typeface="Wingdings"/>
              <a:buChar char="§"/>
            </a:pPr>
            <a:r>
              <a:rPr lang="nl-NL" sz="2391" b="1" i="1" kern="0" dirty="0">
                <a:solidFill>
                  <a:srgbClr val="FFFFFF"/>
                </a:solidFill>
                <a:effectLst>
                  <a:outerShdw blurRad="50800" dist="38100" dir="2700000" rotWithShape="0">
                    <a:srgbClr val="000000">
                      <a:alpha val="40000"/>
                    </a:srgbClr>
                  </a:outerShdw>
                </a:effectLst>
                <a:latin typeface="Calibri Light" panose="020F0302020204030204" pitchFamily="34" charset="0"/>
                <a:ea typeface="Calibri Light" panose="020F0302020204030204" pitchFamily="34" charset="0"/>
                <a:cs typeface="Calibri Light" panose="020F0302020204030204" pitchFamily="34" charset="0"/>
                <a:sym typeface="Bahnschrift"/>
              </a:rPr>
              <a:t>Pakkende beschrijving over jezelf</a:t>
            </a:r>
          </a:p>
          <a:p>
            <a:pPr defTabSz="457184" hangingPunct="0">
              <a:buSzPct val="100000"/>
            </a:pPr>
            <a:endParaRPr lang="nl-NL" sz="2391" b="1" i="1" kern="0" dirty="0">
              <a:solidFill>
                <a:srgbClr val="FFFFFF"/>
              </a:solidFill>
              <a:effectLst>
                <a:outerShdw blurRad="50800" dist="38100" dir="2700000" rotWithShape="0">
                  <a:srgbClr val="000000">
                    <a:alpha val="40000"/>
                  </a:srgbClr>
                </a:outerShdw>
              </a:effectLst>
              <a:latin typeface="Calibri Light" panose="020F0302020204030204" pitchFamily="34" charset="0"/>
              <a:ea typeface="Calibri Light" panose="020F0302020204030204" pitchFamily="34" charset="0"/>
              <a:cs typeface="Calibri Light" panose="020F0302020204030204" pitchFamily="34" charset="0"/>
              <a:sym typeface="Bahnschrift"/>
            </a:endParaRPr>
          </a:p>
        </p:txBody>
      </p:sp>
      <p:pic>
        <p:nvPicPr>
          <p:cNvPr id="7" name="Afbeelding 3" descr="Afbeelding 3">
            <a:extLst>
              <a:ext uri="{FF2B5EF4-FFF2-40B4-BE49-F238E27FC236}">
                <a16:creationId xmlns:a16="http://schemas.microsoft.com/office/drawing/2014/main" id="{987244A4-F874-7B16-58E8-08767F8FD980}"/>
              </a:ext>
            </a:extLst>
          </p:cNvPr>
          <p:cNvPicPr>
            <a:picLocks noChangeAspect="1"/>
          </p:cNvPicPr>
          <p:nvPr/>
        </p:nvPicPr>
        <p:blipFill>
          <a:blip r:embed="rId4"/>
          <a:stretch>
            <a:fillRect/>
          </a:stretch>
        </p:blipFill>
        <p:spPr>
          <a:xfrm>
            <a:off x="86601" y="120384"/>
            <a:ext cx="1067707" cy="682071"/>
          </a:xfrm>
          <a:prstGeom prst="rect">
            <a:avLst/>
          </a:prstGeom>
          <a:ln w="12700">
            <a:miter lim="400000"/>
          </a:ln>
        </p:spPr>
      </p:pic>
    </p:spTree>
    <p:extLst>
      <p:ext uri="{BB962C8B-B14F-4D97-AF65-F5344CB8AC3E}">
        <p14:creationId xmlns:p14="http://schemas.microsoft.com/office/powerpoint/2010/main" val="4153299756"/>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iterate>
                                    <p:tmAbs val="0"/>
                                  </p:iterate>
                                  <p:childTnLst>
                                    <p:set>
                                      <p:cBhvr>
                                        <p:cTn id="6" fill="hold"/>
                                        <p:tgtEl>
                                          <p:spTgt spid="103"/>
                                        </p:tgtEl>
                                        <p:attrNameLst>
                                          <p:attrName>style.visibility</p:attrName>
                                        </p:attrNameLst>
                                      </p:cBhvr>
                                      <p:to>
                                        <p:strVal val="visible"/>
                                      </p:to>
                                    </p:set>
                                    <p:anim calcmode="lin" valueType="num">
                                      <p:cBhvr>
                                        <p:cTn id="7" dur="500" fill="hold"/>
                                        <p:tgtEl>
                                          <p:spTgt spid="103"/>
                                        </p:tgtEl>
                                        <p:attrNameLst>
                                          <p:attrName>ppt_x</p:attrName>
                                        </p:attrNameLst>
                                      </p:cBhvr>
                                      <p:tavLst>
                                        <p:tav tm="0">
                                          <p:val>
                                            <p:strVal val="#ppt_x"/>
                                          </p:val>
                                        </p:tav>
                                        <p:tav tm="100000">
                                          <p:val>
                                            <p:strVal val="#ppt_x"/>
                                          </p:val>
                                        </p:tav>
                                      </p:tavLst>
                                    </p:anim>
                                    <p:anim calcmode="lin" valueType="num">
                                      <p:cBhvr>
                                        <p:cTn id="8" dur="500" fill="hold"/>
                                        <p:tgtEl>
                                          <p:spTgt spid="10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iterate>
                                    <p:tmAbs val="0"/>
                                  </p:iterate>
                                  <p:childTnLst>
                                    <p:set>
                                      <p:cBhvr>
                                        <p:cTn id="11" fill="hold"/>
                                        <p:tgtEl>
                                          <p:spTgt spid="104"/>
                                        </p:tgtEl>
                                        <p:attrNameLst>
                                          <p:attrName>style.visibility</p:attrName>
                                        </p:attrNameLst>
                                      </p:cBhvr>
                                      <p:to>
                                        <p:strVal val="visible"/>
                                      </p:to>
                                    </p:set>
                                    <p:anim calcmode="lin" valueType="num">
                                      <p:cBhvr>
                                        <p:cTn id="12" dur="500" fill="hold"/>
                                        <p:tgtEl>
                                          <p:spTgt spid="104"/>
                                        </p:tgtEl>
                                        <p:attrNameLst>
                                          <p:attrName>ppt_x</p:attrName>
                                        </p:attrNameLst>
                                      </p:cBhvr>
                                      <p:tavLst>
                                        <p:tav tm="0">
                                          <p:val>
                                            <p:strVal val="0-#ppt_w/2"/>
                                          </p:val>
                                        </p:tav>
                                        <p:tav tm="100000">
                                          <p:val>
                                            <p:strVal val="#ppt_x"/>
                                          </p:val>
                                        </p:tav>
                                      </p:tavLst>
                                    </p:anim>
                                    <p:anim calcmode="lin" valueType="num">
                                      <p:cBhvr>
                                        <p:cTn id="13" dur="500" fill="hold"/>
                                        <p:tgtEl>
                                          <p:spTgt spid="10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fill="hold" grpId="0" nodeType="afterEffect">
                                  <p:stCondLst>
                                    <p:cond delay="0"/>
                                  </p:stCondLst>
                                  <p:iterate>
                                    <p:tmAbs val="0"/>
                                  </p:iterate>
                                  <p:childTnLst>
                                    <p:set>
                                      <p:cBhvr>
                                        <p:cTn id="16" fill="hold"/>
                                        <p:tgtEl>
                                          <p:spTgt spid="105"/>
                                        </p:tgtEl>
                                        <p:attrNameLst>
                                          <p:attrName>style.visibility</p:attrName>
                                        </p:attrNameLst>
                                      </p:cBhvr>
                                      <p:to>
                                        <p:strVal val="visible"/>
                                      </p:to>
                                    </p:set>
                                    <p:animEffect transition="in" filter="fade">
                                      <p:cBhvr>
                                        <p:cTn id="17"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advAuto="0"/>
      <p:bldP spid="104" grpId="0" animBg="1" advAuto="0"/>
      <p:bldP spid="105" grpId="0"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sailboat on the water&#10;&#10;Description automatically generated with low confidence">
            <a:extLst>
              <a:ext uri="{FF2B5EF4-FFF2-40B4-BE49-F238E27FC236}">
                <a16:creationId xmlns:a16="http://schemas.microsoft.com/office/drawing/2014/main" id="{A6DF6772-EFE0-52D8-C264-0AA0AC74EC3D}"/>
              </a:ext>
            </a:extLst>
          </p:cNvPr>
          <p:cNvPicPr>
            <a:picLocks noChangeAspect="1"/>
          </p:cNvPicPr>
          <p:nvPr/>
        </p:nvPicPr>
        <p:blipFill rotWithShape="1">
          <a:blip r:embed="rId3">
            <a:extLst>
              <a:ext uri="{28A0092B-C50C-407E-A947-70E740481C1C}">
                <a14:useLocalDpi xmlns:a14="http://schemas.microsoft.com/office/drawing/2010/main" val="0"/>
              </a:ext>
            </a:extLst>
          </a:blip>
          <a:srcRect l="38298" r="26093"/>
          <a:stretch/>
        </p:blipFill>
        <p:spPr>
          <a:xfrm>
            <a:off x="3048000" y="1248"/>
            <a:ext cx="3047093" cy="6845601"/>
          </a:xfrm>
          <a:prstGeom prst="rect">
            <a:avLst/>
          </a:prstGeom>
        </p:spPr>
      </p:pic>
      <p:pic>
        <p:nvPicPr>
          <p:cNvPr id="10" name="Picture 9" descr="A picture containing outdoor, sky, water, road&#10;&#10;Description automatically generated">
            <a:extLst>
              <a:ext uri="{FF2B5EF4-FFF2-40B4-BE49-F238E27FC236}">
                <a16:creationId xmlns:a16="http://schemas.microsoft.com/office/drawing/2014/main" id="{10CED73B-327C-E2FA-FF2F-16B56092F7C4}"/>
              </a:ext>
            </a:extLst>
          </p:cNvPr>
          <p:cNvPicPr>
            <a:picLocks noChangeAspect="1"/>
          </p:cNvPicPr>
          <p:nvPr/>
        </p:nvPicPr>
        <p:blipFill rotWithShape="1">
          <a:blip r:embed="rId4">
            <a:extLst>
              <a:ext uri="{28A0092B-C50C-407E-A947-70E740481C1C}">
                <a14:useLocalDpi xmlns:a14="http://schemas.microsoft.com/office/drawing/2010/main" val="0"/>
              </a:ext>
            </a:extLst>
          </a:blip>
          <a:srcRect l="12701" r="53781"/>
          <a:stretch/>
        </p:blipFill>
        <p:spPr>
          <a:xfrm>
            <a:off x="-1" y="0"/>
            <a:ext cx="3046187" cy="6816183"/>
          </a:xfrm>
          <a:prstGeom prst="rect">
            <a:avLst/>
          </a:prstGeom>
        </p:spPr>
      </p:pic>
      <p:sp>
        <p:nvSpPr>
          <p:cNvPr id="5" name="Title 1">
            <a:extLst>
              <a:ext uri="{FF2B5EF4-FFF2-40B4-BE49-F238E27FC236}">
                <a16:creationId xmlns:a16="http://schemas.microsoft.com/office/drawing/2014/main" id="{1CC0B2B4-6F95-31C5-7D28-B353FCB10CB7}"/>
              </a:ext>
            </a:extLst>
          </p:cNvPr>
          <p:cNvSpPr>
            <a:spLocks noGrp="1"/>
          </p:cNvSpPr>
          <p:nvPr>
            <p:ph type="title"/>
          </p:nvPr>
        </p:nvSpPr>
        <p:spPr>
          <a:xfrm>
            <a:off x="1154308" y="0"/>
            <a:ext cx="8294492" cy="922841"/>
          </a:xfrm>
          <a:noFill/>
        </p:spPr>
        <p:txBody>
          <a:bodyPr vert="horz" lIns="91440" tIns="45720" rIns="91440" bIns="45720" rtlCol="0" anchor="b">
            <a:normAutofit/>
          </a:bodyPr>
          <a:lstStyle/>
          <a:p>
            <a:r>
              <a:rPr lang="en-US" sz="4800" b="1" dirty="0" err="1">
                <a:solidFill>
                  <a:schemeClr val="bg1"/>
                </a:solidFill>
                <a:effectLst>
                  <a:outerShdw blurRad="38100" dist="38100" dir="2700000" algn="tl">
                    <a:srgbClr val="000000">
                      <a:alpha val="43137"/>
                    </a:srgbClr>
                  </a:outerShdw>
                </a:effectLst>
              </a:rPr>
              <a:t>Ontspannen</a:t>
            </a:r>
            <a:endParaRPr lang="en-US" sz="4800" b="1" dirty="0">
              <a:solidFill>
                <a:schemeClr val="bg1"/>
              </a:solidFill>
              <a:effectLst>
                <a:outerShdw blurRad="38100" dist="38100" dir="2700000" algn="tl">
                  <a:srgbClr val="000000">
                    <a:alpha val="43137"/>
                  </a:srgbClr>
                </a:outerShdw>
              </a:effectLst>
            </a:endParaRPr>
          </a:p>
        </p:txBody>
      </p:sp>
      <p:pic>
        <p:nvPicPr>
          <p:cNvPr id="6" name="Afbeelding 3" descr="Afbeelding 3">
            <a:extLst>
              <a:ext uri="{FF2B5EF4-FFF2-40B4-BE49-F238E27FC236}">
                <a16:creationId xmlns:a16="http://schemas.microsoft.com/office/drawing/2014/main" id="{CCEC412B-9EB3-AAA3-54ED-815FEEFF412F}"/>
              </a:ext>
            </a:extLst>
          </p:cNvPr>
          <p:cNvPicPr>
            <a:picLocks noChangeAspect="1"/>
          </p:cNvPicPr>
          <p:nvPr/>
        </p:nvPicPr>
        <p:blipFill>
          <a:blip r:embed="rId5"/>
          <a:stretch>
            <a:fillRect/>
          </a:stretch>
        </p:blipFill>
        <p:spPr>
          <a:xfrm>
            <a:off x="86601" y="120384"/>
            <a:ext cx="1067707" cy="682071"/>
          </a:xfrm>
          <a:prstGeom prst="rect">
            <a:avLst/>
          </a:prstGeom>
          <a:ln w="12700">
            <a:miter lim="400000"/>
          </a:ln>
        </p:spPr>
      </p:pic>
      <p:pic>
        <p:nvPicPr>
          <p:cNvPr id="14" name="Picture 13" descr="A group of people surfing in the ocean&#10;&#10;Description automatically generated with low confidence">
            <a:extLst>
              <a:ext uri="{FF2B5EF4-FFF2-40B4-BE49-F238E27FC236}">
                <a16:creationId xmlns:a16="http://schemas.microsoft.com/office/drawing/2014/main" id="{7EE157B8-8C16-6488-65A4-5BE55C41037B}"/>
              </a:ext>
            </a:extLst>
          </p:cNvPr>
          <p:cNvPicPr>
            <a:picLocks noChangeAspect="1"/>
          </p:cNvPicPr>
          <p:nvPr/>
        </p:nvPicPr>
        <p:blipFill rotWithShape="1">
          <a:blip r:embed="rId6">
            <a:extLst>
              <a:ext uri="{28A0092B-C50C-407E-A947-70E740481C1C}">
                <a14:useLocalDpi xmlns:a14="http://schemas.microsoft.com/office/drawing/2010/main" val="0"/>
              </a:ext>
            </a:extLst>
          </a:blip>
          <a:srcRect l="29206" r="45795"/>
          <a:stretch/>
        </p:blipFill>
        <p:spPr>
          <a:xfrm>
            <a:off x="6096000" y="1829"/>
            <a:ext cx="3047093" cy="6856171"/>
          </a:xfrm>
          <a:prstGeom prst="rect">
            <a:avLst/>
          </a:prstGeom>
        </p:spPr>
      </p:pic>
      <p:pic>
        <p:nvPicPr>
          <p:cNvPr id="16" name="Picture 15" descr="A person and person walking on a path&#10;&#10;Description automatically generated with low confidence">
            <a:extLst>
              <a:ext uri="{FF2B5EF4-FFF2-40B4-BE49-F238E27FC236}">
                <a16:creationId xmlns:a16="http://schemas.microsoft.com/office/drawing/2014/main" id="{CCC8751F-9F39-0BD6-185F-E478A45E77A7}"/>
              </a:ext>
            </a:extLst>
          </p:cNvPr>
          <p:cNvPicPr>
            <a:picLocks noChangeAspect="1"/>
          </p:cNvPicPr>
          <p:nvPr/>
        </p:nvPicPr>
        <p:blipFill rotWithShape="1">
          <a:blip r:embed="rId7">
            <a:extLst>
              <a:ext uri="{28A0092B-C50C-407E-A947-70E740481C1C}">
                <a14:useLocalDpi xmlns:a14="http://schemas.microsoft.com/office/drawing/2010/main" val="0"/>
              </a:ext>
            </a:extLst>
          </a:blip>
          <a:srcRect l="11919" r="28863"/>
          <a:stretch/>
        </p:blipFill>
        <p:spPr>
          <a:xfrm>
            <a:off x="9144906" y="0"/>
            <a:ext cx="3047093" cy="6858000"/>
          </a:xfrm>
          <a:prstGeom prst="rect">
            <a:avLst/>
          </a:prstGeom>
        </p:spPr>
      </p:pic>
    </p:spTree>
    <p:extLst>
      <p:ext uri="{BB962C8B-B14F-4D97-AF65-F5344CB8AC3E}">
        <p14:creationId xmlns:p14="http://schemas.microsoft.com/office/powerpoint/2010/main" val="37086343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outdoor, water, black and white, lake&#10;&#10;Description automatically generated">
            <a:extLst>
              <a:ext uri="{FF2B5EF4-FFF2-40B4-BE49-F238E27FC236}">
                <a16:creationId xmlns:a16="http://schemas.microsoft.com/office/drawing/2014/main" id="{D0B1B0BE-94C0-EDF8-0C12-42B5ED2F1869}"/>
              </a:ext>
            </a:extLst>
          </p:cNvPr>
          <p:cNvPicPr>
            <a:picLocks noChangeAspect="1"/>
          </p:cNvPicPr>
          <p:nvPr/>
        </p:nvPicPr>
        <p:blipFill rotWithShape="1">
          <a:blip r:embed="rId3">
            <a:extLst>
              <a:ext uri="{28A0092B-C50C-407E-A947-70E740481C1C}">
                <a14:useLocalDpi xmlns:a14="http://schemas.microsoft.com/office/drawing/2010/main" val="0"/>
              </a:ext>
            </a:extLst>
          </a:blip>
          <a:srcRect l="38910"/>
          <a:stretch/>
        </p:blipFill>
        <p:spPr>
          <a:xfrm>
            <a:off x="3642" y="0"/>
            <a:ext cx="5206456" cy="6858000"/>
          </a:xfrm>
          <a:prstGeom prst="rect">
            <a:avLst/>
          </a:prstGeom>
        </p:spPr>
      </p:pic>
      <p:sp>
        <p:nvSpPr>
          <p:cNvPr id="5" name="Title 1">
            <a:extLst>
              <a:ext uri="{FF2B5EF4-FFF2-40B4-BE49-F238E27FC236}">
                <a16:creationId xmlns:a16="http://schemas.microsoft.com/office/drawing/2014/main" id="{B64A6B13-4D5B-3265-874E-33F1818A5D75}"/>
              </a:ext>
            </a:extLst>
          </p:cNvPr>
          <p:cNvSpPr>
            <a:spLocks noGrp="1"/>
          </p:cNvSpPr>
          <p:nvPr>
            <p:ph type="title"/>
          </p:nvPr>
        </p:nvSpPr>
        <p:spPr>
          <a:xfrm>
            <a:off x="1154308" y="0"/>
            <a:ext cx="8294492" cy="922841"/>
          </a:xfrm>
          <a:noFill/>
        </p:spPr>
        <p:txBody>
          <a:bodyPr vert="horz" lIns="91440" tIns="45720" rIns="91440" bIns="45720" rtlCol="0" anchor="b">
            <a:normAutofit/>
          </a:bodyPr>
          <a:lstStyle/>
          <a:p>
            <a:r>
              <a:rPr lang="en-US" sz="4800" b="1" dirty="0" err="1">
                <a:solidFill>
                  <a:schemeClr val="bg1"/>
                </a:solidFill>
                <a:effectLst>
                  <a:outerShdw blurRad="38100" dist="38100" dir="2700000" algn="tl">
                    <a:srgbClr val="000000">
                      <a:alpha val="43137"/>
                    </a:srgbClr>
                  </a:outerShdw>
                </a:effectLst>
              </a:rPr>
              <a:t>Bescherming</a:t>
            </a:r>
            <a:endParaRPr lang="en-US" sz="4800" b="1" dirty="0">
              <a:solidFill>
                <a:schemeClr val="bg1"/>
              </a:solidFill>
              <a:effectLst>
                <a:outerShdw blurRad="38100" dist="38100" dir="2700000" algn="tl">
                  <a:srgbClr val="000000">
                    <a:alpha val="43137"/>
                  </a:srgbClr>
                </a:outerShdw>
              </a:effectLst>
            </a:endParaRPr>
          </a:p>
        </p:txBody>
      </p:sp>
      <p:pic>
        <p:nvPicPr>
          <p:cNvPr id="6" name="Afbeelding 3" descr="Afbeelding 3">
            <a:extLst>
              <a:ext uri="{FF2B5EF4-FFF2-40B4-BE49-F238E27FC236}">
                <a16:creationId xmlns:a16="http://schemas.microsoft.com/office/drawing/2014/main" id="{C574BD7F-CD40-8D9E-AEA7-6D69C66DF1B2}"/>
              </a:ext>
            </a:extLst>
          </p:cNvPr>
          <p:cNvPicPr>
            <a:picLocks noChangeAspect="1"/>
          </p:cNvPicPr>
          <p:nvPr/>
        </p:nvPicPr>
        <p:blipFill>
          <a:blip r:embed="rId4"/>
          <a:stretch>
            <a:fillRect/>
          </a:stretch>
        </p:blipFill>
        <p:spPr>
          <a:xfrm>
            <a:off x="86601" y="120384"/>
            <a:ext cx="1067707" cy="682071"/>
          </a:xfrm>
          <a:prstGeom prst="rect">
            <a:avLst/>
          </a:prstGeom>
          <a:ln w="12700">
            <a:miter lim="400000"/>
          </a:ln>
        </p:spPr>
      </p:pic>
      <p:pic>
        <p:nvPicPr>
          <p:cNvPr id="10" name="Picture 9" descr="A picture containing outdoor, sky, windmill, wind turbine&#10;&#10;Description automatically generated">
            <a:extLst>
              <a:ext uri="{FF2B5EF4-FFF2-40B4-BE49-F238E27FC236}">
                <a16:creationId xmlns:a16="http://schemas.microsoft.com/office/drawing/2014/main" id="{B492B5B6-5501-9518-FF0B-EDE0BBCCE916}"/>
              </a:ext>
            </a:extLst>
          </p:cNvPr>
          <p:cNvPicPr>
            <a:picLocks noChangeAspect="1"/>
          </p:cNvPicPr>
          <p:nvPr/>
        </p:nvPicPr>
        <p:blipFill rotWithShape="1">
          <a:blip r:embed="rId5">
            <a:extLst>
              <a:ext uri="{28A0092B-C50C-407E-A947-70E740481C1C}">
                <a14:useLocalDpi xmlns:a14="http://schemas.microsoft.com/office/drawing/2010/main" val="0"/>
              </a:ext>
            </a:extLst>
          </a:blip>
          <a:srcRect t="23586" b="11038"/>
          <a:stretch/>
        </p:blipFill>
        <p:spPr>
          <a:xfrm>
            <a:off x="5210098" y="-1"/>
            <a:ext cx="6993244" cy="3429001"/>
          </a:xfrm>
          <a:prstGeom prst="rect">
            <a:avLst/>
          </a:prstGeom>
        </p:spPr>
      </p:pic>
      <p:pic>
        <p:nvPicPr>
          <p:cNvPr id="12" name="Picture 11" descr="A picture containing outdoor, sky, car, grass&#10;&#10;Description automatically generated">
            <a:extLst>
              <a:ext uri="{FF2B5EF4-FFF2-40B4-BE49-F238E27FC236}">
                <a16:creationId xmlns:a16="http://schemas.microsoft.com/office/drawing/2014/main" id="{2256FBE7-2D43-B261-D74B-0C6ED6E5A019}"/>
              </a:ext>
            </a:extLst>
          </p:cNvPr>
          <p:cNvPicPr>
            <a:picLocks noChangeAspect="1"/>
          </p:cNvPicPr>
          <p:nvPr/>
        </p:nvPicPr>
        <p:blipFill rotWithShape="1">
          <a:blip r:embed="rId6">
            <a:extLst>
              <a:ext uri="{28A0092B-C50C-407E-A947-70E740481C1C}">
                <a14:useLocalDpi xmlns:a14="http://schemas.microsoft.com/office/drawing/2010/main" val="0"/>
              </a:ext>
            </a:extLst>
          </a:blip>
          <a:srcRect t="30345" b="4458"/>
          <a:stretch/>
        </p:blipFill>
        <p:spPr>
          <a:xfrm>
            <a:off x="5210098" y="3425669"/>
            <a:ext cx="6978260" cy="3412272"/>
          </a:xfrm>
          <a:prstGeom prst="rect">
            <a:avLst/>
          </a:prstGeom>
        </p:spPr>
      </p:pic>
      <p:sp>
        <p:nvSpPr>
          <p:cNvPr id="17" name="TextBox 16">
            <a:extLst>
              <a:ext uri="{FF2B5EF4-FFF2-40B4-BE49-F238E27FC236}">
                <a16:creationId xmlns:a16="http://schemas.microsoft.com/office/drawing/2014/main" id="{A8344832-67F8-711A-2732-9F6EF4B563B3}"/>
              </a:ext>
            </a:extLst>
          </p:cNvPr>
          <p:cNvSpPr txBox="1"/>
          <p:nvPr/>
        </p:nvSpPr>
        <p:spPr>
          <a:xfrm>
            <a:off x="6122503" y="120384"/>
            <a:ext cx="5168433" cy="584775"/>
          </a:xfrm>
          <a:prstGeom prst="rect">
            <a:avLst/>
          </a:prstGeom>
          <a:noFill/>
        </p:spPr>
        <p:txBody>
          <a:bodyPr wrap="square" rtlCol="0">
            <a:spAutoFit/>
          </a:bodyPr>
          <a:lstStyle/>
          <a:p>
            <a:pPr algn="ctr"/>
            <a:r>
              <a:rPr lang="en-GB" sz="3200" b="1" dirty="0" err="1">
                <a:solidFill>
                  <a:schemeClr val="bg1"/>
                </a:solidFill>
                <a:effectLst>
                  <a:outerShdw blurRad="38100" dist="38100" dir="2700000" algn="tl">
                    <a:srgbClr val="000000">
                      <a:alpha val="43137"/>
                    </a:srgbClr>
                  </a:outerShdw>
                </a:effectLst>
              </a:rPr>
              <a:t>Deltawerken</a:t>
            </a:r>
            <a:endParaRPr lang="LID4096" sz="3200" b="1" dirty="0">
              <a:solidFill>
                <a:schemeClr val="bg1"/>
              </a:solidFill>
              <a:effectLst>
                <a:outerShdw blurRad="38100" dist="38100" dir="2700000" algn="tl">
                  <a:srgbClr val="000000">
                    <a:alpha val="43137"/>
                  </a:srgbClr>
                </a:outerShdw>
              </a:effectLst>
            </a:endParaRPr>
          </a:p>
        </p:txBody>
      </p:sp>
      <p:sp>
        <p:nvSpPr>
          <p:cNvPr id="18" name="TextBox 17">
            <a:extLst>
              <a:ext uri="{FF2B5EF4-FFF2-40B4-BE49-F238E27FC236}">
                <a16:creationId xmlns:a16="http://schemas.microsoft.com/office/drawing/2014/main" id="{100656AC-1A6A-C5E0-F3B0-D05F291DBC91}"/>
              </a:ext>
            </a:extLst>
          </p:cNvPr>
          <p:cNvSpPr txBox="1"/>
          <p:nvPr/>
        </p:nvSpPr>
        <p:spPr>
          <a:xfrm>
            <a:off x="6115011" y="3479857"/>
            <a:ext cx="5168433" cy="584775"/>
          </a:xfrm>
          <a:prstGeom prst="rect">
            <a:avLst/>
          </a:prstGeom>
          <a:noFill/>
        </p:spPr>
        <p:txBody>
          <a:bodyPr wrap="square" rtlCol="0">
            <a:spAutoFit/>
          </a:bodyPr>
          <a:lstStyle/>
          <a:p>
            <a:pPr algn="ctr"/>
            <a:r>
              <a:rPr lang="en-GB" sz="3200" b="1" dirty="0" err="1">
                <a:solidFill>
                  <a:schemeClr val="bg1"/>
                </a:solidFill>
                <a:effectLst>
                  <a:outerShdw blurRad="38100" dist="38100" dir="2700000" algn="tl">
                    <a:srgbClr val="000000">
                      <a:alpha val="43137"/>
                    </a:srgbClr>
                  </a:outerShdw>
                </a:effectLst>
              </a:rPr>
              <a:t>Afsluitdijk</a:t>
            </a:r>
            <a:endParaRPr lang="LID4096"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855605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C726098-3B57-AE82-1CF1-56974E309F6C}"/>
              </a:ext>
            </a:extLst>
          </p:cNvPr>
          <p:cNvSpPr>
            <a:spLocks noGrp="1"/>
          </p:cNvSpPr>
          <p:nvPr>
            <p:ph type="ctrTitle"/>
          </p:nvPr>
        </p:nvSpPr>
        <p:spPr>
          <a:xfrm>
            <a:off x="1524000" y="1122363"/>
            <a:ext cx="9144000" cy="2387600"/>
          </a:xfrm>
        </p:spPr>
        <p:txBody>
          <a:bodyPr/>
          <a:lstStyle/>
          <a:p>
            <a:r>
              <a:rPr lang="en-GB" b="1" dirty="0" err="1">
                <a:solidFill>
                  <a:schemeClr val="bg1"/>
                </a:solidFill>
                <a:effectLst>
                  <a:outerShdw blurRad="38100" dist="38100" dir="2700000" algn="tl">
                    <a:srgbClr val="000000">
                      <a:alpha val="43137"/>
                    </a:srgbClr>
                  </a:outerShdw>
                </a:effectLst>
              </a:rPr>
              <a:t>Problemen</a:t>
            </a:r>
            <a:r>
              <a:rPr lang="en-GB" b="1" dirty="0">
                <a:solidFill>
                  <a:schemeClr val="bg1"/>
                </a:solidFill>
                <a:effectLst>
                  <a:outerShdw blurRad="38100" dist="38100" dir="2700000" algn="tl">
                    <a:srgbClr val="000000">
                      <a:alpha val="43137"/>
                    </a:srgbClr>
                  </a:outerShdw>
                </a:effectLst>
              </a:rPr>
              <a:t> </a:t>
            </a:r>
            <a:r>
              <a:rPr lang="en-GB" b="1" dirty="0" err="1">
                <a:solidFill>
                  <a:schemeClr val="bg1"/>
                </a:solidFill>
                <a:effectLst>
                  <a:outerShdw blurRad="38100" dist="38100" dir="2700000" algn="tl">
                    <a:srgbClr val="000000">
                      <a:alpha val="43137"/>
                    </a:srgbClr>
                  </a:outerShdw>
                </a:effectLst>
              </a:rPr>
              <a:t>en</a:t>
            </a:r>
            <a:r>
              <a:rPr lang="en-GB" b="1" dirty="0">
                <a:solidFill>
                  <a:schemeClr val="bg1"/>
                </a:solidFill>
                <a:effectLst>
                  <a:outerShdw blurRad="38100" dist="38100" dir="2700000" algn="tl">
                    <a:srgbClr val="000000">
                      <a:alpha val="43137"/>
                    </a:srgbClr>
                  </a:outerShdw>
                </a:effectLst>
              </a:rPr>
              <a:t> </a:t>
            </a:r>
            <a:r>
              <a:rPr lang="en-GB" b="1" dirty="0" err="1">
                <a:solidFill>
                  <a:schemeClr val="bg1"/>
                </a:solidFill>
                <a:effectLst>
                  <a:outerShdw blurRad="38100" dist="38100" dir="2700000" algn="tl">
                    <a:srgbClr val="000000">
                      <a:alpha val="43137"/>
                    </a:srgbClr>
                  </a:outerShdw>
                </a:effectLst>
              </a:rPr>
              <a:t>oplossingen</a:t>
            </a:r>
            <a:endParaRPr lang="LID4096" b="1" dirty="0">
              <a:solidFill>
                <a:schemeClr val="bg1"/>
              </a:solidFill>
              <a:effectLst>
                <a:outerShdw blurRad="38100" dist="38100" dir="2700000" algn="tl">
                  <a:srgbClr val="000000">
                    <a:alpha val="43137"/>
                  </a:srgbClr>
                </a:outerShdw>
              </a:effectLst>
            </a:endParaRPr>
          </a:p>
        </p:txBody>
      </p:sp>
      <p:pic>
        <p:nvPicPr>
          <p:cNvPr id="6" name="Afbeelding 3" descr="Afbeelding 3">
            <a:extLst>
              <a:ext uri="{FF2B5EF4-FFF2-40B4-BE49-F238E27FC236}">
                <a16:creationId xmlns:a16="http://schemas.microsoft.com/office/drawing/2014/main" id="{4D4E67B9-D6F8-148B-3433-FBEF38722B8A}"/>
              </a:ext>
            </a:extLst>
          </p:cNvPr>
          <p:cNvPicPr>
            <a:picLocks noChangeAspect="1"/>
          </p:cNvPicPr>
          <p:nvPr/>
        </p:nvPicPr>
        <p:blipFill>
          <a:blip r:embed="rId3"/>
          <a:stretch>
            <a:fillRect/>
          </a:stretch>
        </p:blipFill>
        <p:spPr>
          <a:xfrm>
            <a:off x="86601" y="120384"/>
            <a:ext cx="1067707" cy="682071"/>
          </a:xfrm>
          <a:prstGeom prst="rect">
            <a:avLst/>
          </a:prstGeom>
          <a:ln w="12700">
            <a:miter lim="400000"/>
          </a:ln>
        </p:spPr>
      </p:pic>
    </p:spTree>
    <p:extLst>
      <p:ext uri="{BB962C8B-B14F-4D97-AF65-F5344CB8AC3E}">
        <p14:creationId xmlns:p14="http://schemas.microsoft.com/office/powerpoint/2010/main" val="23141732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EBD38C9-410C-95B7-E1F5-8834F46B832A}"/>
              </a:ext>
            </a:extLst>
          </p:cNvPr>
          <p:cNvSpPr>
            <a:spLocks noGrp="1"/>
          </p:cNvSpPr>
          <p:nvPr>
            <p:ph type="title"/>
          </p:nvPr>
        </p:nvSpPr>
        <p:spPr>
          <a:xfrm>
            <a:off x="1154308" y="0"/>
            <a:ext cx="8294492" cy="922841"/>
          </a:xfrm>
          <a:noFill/>
        </p:spPr>
        <p:txBody>
          <a:bodyPr vert="horz" lIns="91440" tIns="45720" rIns="91440" bIns="45720" rtlCol="0" anchor="b">
            <a:normAutofit/>
          </a:bodyPr>
          <a:lstStyle/>
          <a:p>
            <a:r>
              <a:rPr lang="en-US" sz="4800" b="1" dirty="0" err="1">
                <a:solidFill>
                  <a:schemeClr val="bg1"/>
                </a:solidFill>
                <a:effectLst>
                  <a:outerShdw blurRad="38100" dist="38100" dir="2700000" algn="tl">
                    <a:srgbClr val="000000">
                      <a:alpha val="43137"/>
                    </a:srgbClr>
                  </a:outerShdw>
                </a:effectLst>
              </a:rPr>
              <a:t>Overbevissing</a:t>
            </a:r>
            <a:endParaRPr lang="en-US" sz="4800" b="1" dirty="0">
              <a:solidFill>
                <a:schemeClr val="bg1"/>
              </a:solidFill>
              <a:effectLst>
                <a:outerShdw blurRad="38100" dist="38100" dir="2700000" algn="tl">
                  <a:srgbClr val="000000">
                    <a:alpha val="43137"/>
                  </a:srgbClr>
                </a:outerShdw>
              </a:effectLst>
            </a:endParaRPr>
          </a:p>
        </p:txBody>
      </p:sp>
      <p:pic>
        <p:nvPicPr>
          <p:cNvPr id="6" name="Afbeelding 3" descr="Afbeelding 3">
            <a:extLst>
              <a:ext uri="{FF2B5EF4-FFF2-40B4-BE49-F238E27FC236}">
                <a16:creationId xmlns:a16="http://schemas.microsoft.com/office/drawing/2014/main" id="{C76EFA4A-DED7-9B94-E052-9E9A869C75E3}"/>
              </a:ext>
            </a:extLst>
          </p:cNvPr>
          <p:cNvPicPr>
            <a:picLocks noChangeAspect="1"/>
          </p:cNvPicPr>
          <p:nvPr/>
        </p:nvPicPr>
        <p:blipFill>
          <a:blip r:embed="rId4"/>
          <a:stretch>
            <a:fillRect/>
          </a:stretch>
        </p:blipFill>
        <p:spPr>
          <a:xfrm>
            <a:off x="86601" y="120384"/>
            <a:ext cx="1067707" cy="682071"/>
          </a:xfrm>
          <a:prstGeom prst="rect">
            <a:avLst/>
          </a:prstGeom>
          <a:ln w="12700">
            <a:miter lim="400000"/>
          </a:ln>
        </p:spPr>
      </p:pic>
      <p:sp>
        <p:nvSpPr>
          <p:cNvPr id="14" name="Oval 13">
            <a:extLst>
              <a:ext uri="{FF2B5EF4-FFF2-40B4-BE49-F238E27FC236}">
                <a16:creationId xmlns:a16="http://schemas.microsoft.com/office/drawing/2014/main" id="{AECEA71C-5DB6-F271-6666-0D85E3486630}"/>
              </a:ext>
            </a:extLst>
          </p:cNvPr>
          <p:cNvSpPr/>
          <p:nvPr/>
        </p:nvSpPr>
        <p:spPr>
          <a:xfrm>
            <a:off x="2212587" y="1110806"/>
            <a:ext cx="1795346" cy="1795346"/>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17" name="Oval 16">
            <a:extLst>
              <a:ext uri="{FF2B5EF4-FFF2-40B4-BE49-F238E27FC236}">
                <a16:creationId xmlns:a16="http://schemas.microsoft.com/office/drawing/2014/main" id="{6E9E9968-F180-B371-6317-8D2EE9361CB7}"/>
              </a:ext>
            </a:extLst>
          </p:cNvPr>
          <p:cNvSpPr/>
          <p:nvPr/>
        </p:nvSpPr>
        <p:spPr>
          <a:xfrm>
            <a:off x="166334" y="1110806"/>
            <a:ext cx="1795346" cy="1795346"/>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18" name="Oval 17">
            <a:extLst>
              <a:ext uri="{FF2B5EF4-FFF2-40B4-BE49-F238E27FC236}">
                <a16:creationId xmlns:a16="http://schemas.microsoft.com/office/drawing/2014/main" id="{E6C63310-D943-2BA7-FFE9-EF5A32F62A94}"/>
              </a:ext>
            </a:extLst>
          </p:cNvPr>
          <p:cNvSpPr/>
          <p:nvPr/>
        </p:nvSpPr>
        <p:spPr>
          <a:xfrm>
            <a:off x="2212587" y="3026538"/>
            <a:ext cx="1795346" cy="1795346"/>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19" name="Oval 18">
            <a:extLst>
              <a:ext uri="{FF2B5EF4-FFF2-40B4-BE49-F238E27FC236}">
                <a16:creationId xmlns:a16="http://schemas.microsoft.com/office/drawing/2014/main" id="{14E33D09-69BA-64E4-5FD8-D5753B7A29B7}"/>
              </a:ext>
            </a:extLst>
          </p:cNvPr>
          <p:cNvSpPr/>
          <p:nvPr/>
        </p:nvSpPr>
        <p:spPr>
          <a:xfrm>
            <a:off x="2212587" y="4963554"/>
            <a:ext cx="1795346" cy="1795346"/>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20" name="Oval 19">
            <a:extLst>
              <a:ext uri="{FF2B5EF4-FFF2-40B4-BE49-F238E27FC236}">
                <a16:creationId xmlns:a16="http://schemas.microsoft.com/office/drawing/2014/main" id="{F3DD003C-7519-8FBE-E4C5-CE65939FCD1C}"/>
              </a:ext>
            </a:extLst>
          </p:cNvPr>
          <p:cNvSpPr/>
          <p:nvPr/>
        </p:nvSpPr>
        <p:spPr>
          <a:xfrm>
            <a:off x="166334" y="3026538"/>
            <a:ext cx="1795346" cy="1795346"/>
          </a:xfrm>
          <a:prstGeom prst="ellipse">
            <a:avLst/>
          </a:prstGeom>
          <a:blipFill dpi="0" rotWithShape="1">
            <a:blip r:embed="rId9">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21" name="Oval 20">
            <a:extLst>
              <a:ext uri="{FF2B5EF4-FFF2-40B4-BE49-F238E27FC236}">
                <a16:creationId xmlns:a16="http://schemas.microsoft.com/office/drawing/2014/main" id="{D8DA30A2-D019-1211-BD03-B5F77F86805D}"/>
              </a:ext>
            </a:extLst>
          </p:cNvPr>
          <p:cNvSpPr/>
          <p:nvPr/>
        </p:nvSpPr>
        <p:spPr>
          <a:xfrm>
            <a:off x="166334" y="4942270"/>
            <a:ext cx="1795346" cy="1795346"/>
          </a:xfrm>
          <a:prstGeom prst="ellipse">
            <a:avLst/>
          </a:prstGeom>
          <a:blipFill dpi="0" rotWithShape="1">
            <a:blip r:embed="rId10">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30" name="TextBox 29">
            <a:extLst>
              <a:ext uri="{FF2B5EF4-FFF2-40B4-BE49-F238E27FC236}">
                <a16:creationId xmlns:a16="http://schemas.microsoft.com/office/drawing/2014/main" id="{6414B576-D1FF-D828-97EE-2EC7286710A4}"/>
              </a:ext>
            </a:extLst>
          </p:cNvPr>
          <p:cNvSpPr txBox="1"/>
          <p:nvPr/>
        </p:nvSpPr>
        <p:spPr>
          <a:xfrm>
            <a:off x="1169700" y="1449526"/>
            <a:ext cx="3881120" cy="523220"/>
          </a:xfrm>
          <a:prstGeom prst="rect">
            <a:avLst/>
          </a:prstGeom>
          <a:noFill/>
        </p:spPr>
        <p:txBody>
          <a:bodyPr wrap="square" rtlCol="0">
            <a:spAutoFit/>
          </a:bodyPr>
          <a:lstStyle/>
          <a:p>
            <a:pPr algn="ctr"/>
            <a:r>
              <a:rPr lang="en-GB" sz="2800" b="1" dirty="0" err="1">
                <a:solidFill>
                  <a:schemeClr val="bg1"/>
                </a:solidFill>
                <a:effectLst>
                  <a:outerShdw blurRad="38100" dist="38100" dir="2700000" algn="tl">
                    <a:srgbClr val="000000">
                      <a:alpha val="43137"/>
                    </a:srgbClr>
                  </a:outerShdw>
                </a:effectLst>
              </a:rPr>
              <a:t>kabeljauw</a:t>
            </a:r>
            <a:endParaRPr lang="LID4096" sz="2800" b="1" dirty="0">
              <a:solidFill>
                <a:schemeClr val="bg1"/>
              </a:solidFill>
              <a:effectLst>
                <a:outerShdw blurRad="38100" dist="38100" dir="2700000" algn="tl">
                  <a:srgbClr val="000000">
                    <a:alpha val="43137"/>
                  </a:srgbClr>
                </a:outerShdw>
              </a:effectLst>
            </a:endParaRPr>
          </a:p>
        </p:txBody>
      </p:sp>
      <p:sp>
        <p:nvSpPr>
          <p:cNvPr id="31" name="TextBox 30">
            <a:extLst>
              <a:ext uri="{FF2B5EF4-FFF2-40B4-BE49-F238E27FC236}">
                <a16:creationId xmlns:a16="http://schemas.microsoft.com/office/drawing/2014/main" id="{9743E500-A6A4-15C9-EA20-477BFA4D4F23}"/>
              </a:ext>
            </a:extLst>
          </p:cNvPr>
          <p:cNvSpPr txBox="1"/>
          <p:nvPr/>
        </p:nvSpPr>
        <p:spPr>
          <a:xfrm>
            <a:off x="-876553" y="2238032"/>
            <a:ext cx="3881120" cy="523220"/>
          </a:xfrm>
          <a:prstGeom prst="rect">
            <a:avLst/>
          </a:prstGeom>
          <a:noFill/>
        </p:spPr>
        <p:txBody>
          <a:bodyPr wrap="square" rtlCol="0">
            <a:spAutoFit/>
          </a:bodyPr>
          <a:lstStyle/>
          <a:p>
            <a:pPr algn="ctr"/>
            <a:r>
              <a:rPr lang="en-GB" sz="2800" b="1" dirty="0">
                <a:solidFill>
                  <a:schemeClr val="bg1"/>
                </a:solidFill>
                <a:effectLst>
                  <a:outerShdw blurRad="38100" dist="38100" dir="2700000" algn="tl">
                    <a:srgbClr val="000000">
                      <a:alpha val="43137"/>
                    </a:srgbClr>
                  </a:outerShdw>
                </a:effectLst>
              </a:rPr>
              <a:t>poon</a:t>
            </a:r>
            <a:endParaRPr lang="LID4096" sz="2800" b="1" dirty="0">
              <a:solidFill>
                <a:schemeClr val="bg1"/>
              </a:solidFill>
              <a:effectLst>
                <a:outerShdw blurRad="38100" dist="38100" dir="2700000" algn="tl">
                  <a:srgbClr val="000000">
                    <a:alpha val="43137"/>
                  </a:srgbClr>
                </a:outerShdw>
              </a:effectLst>
            </a:endParaRPr>
          </a:p>
        </p:txBody>
      </p:sp>
      <p:sp>
        <p:nvSpPr>
          <p:cNvPr id="32" name="TextBox 31">
            <a:extLst>
              <a:ext uri="{FF2B5EF4-FFF2-40B4-BE49-F238E27FC236}">
                <a16:creationId xmlns:a16="http://schemas.microsoft.com/office/drawing/2014/main" id="{E521FECE-ABD0-2D69-262F-A86EF3C2BF2B}"/>
              </a:ext>
            </a:extLst>
          </p:cNvPr>
          <p:cNvSpPr txBox="1"/>
          <p:nvPr/>
        </p:nvSpPr>
        <p:spPr>
          <a:xfrm>
            <a:off x="-876553" y="3328541"/>
            <a:ext cx="3881120" cy="523220"/>
          </a:xfrm>
          <a:prstGeom prst="rect">
            <a:avLst/>
          </a:prstGeom>
          <a:noFill/>
        </p:spPr>
        <p:txBody>
          <a:bodyPr wrap="square" rtlCol="0">
            <a:spAutoFit/>
          </a:bodyPr>
          <a:lstStyle/>
          <a:p>
            <a:pPr algn="ctr"/>
            <a:r>
              <a:rPr lang="en-GB" sz="2800" b="1" dirty="0" err="1">
                <a:solidFill>
                  <a:schemeClr val="bg1"/>
                </a:solidFill>
                <a:effectLst>
                  <a:outerShdw blurRad="38100" dist="38100" dir="2700000" algn="tl">
                    <a:srgbClr val="000000">
                      <a:alpha val="43137"/>
                    </a:srgbClr>
                  </a:outerShdw>
                </a:effectLst>
              </a:rPr>
              <a:t>zeeduivel</a:t>
            </a:r>
            <a:endParaRPr lang="LID4096" sz="2800" b="1" dirty="0">
              <a:solidFill>
                <a:schemeClr val="bg1"/>
              </a:solidFill>
              <a:effectLst>
                <a:outerShdw blurRad="38100" dist="38100" dir="2700000" algn="tl">
                  <a:srgbClr val="000000">
                    <a:alpha val="43137"/>
                  </a:srgbClr>
                </a:outerShdw>
              </a:effectLst>
            </a:endParaRPr>
          </a:p>
        </p:txBody>
      </p:sp>
      <p:sp>
        <p:nvSpPr>
          <p:cNvPr id="33" name="TextBox 32">
            <a:extLst>
              <a:ext uri="{FF2B5EF4-FFF2-40B4-BE49-F238E27FC236}">
                <a16:creationId xmlns:a16="http://schemas.microsoft.com/office/drawing/2014/main" id="{DAFB19CD-A7E2-71AE-8BAD-61869A6032EE}"/>
              </a:ext>
            </a:extLst>
          </p:cNvPr>
          <p:cNvSpPr txBox="1"/>
          <p:nvPr/>
        </p:nvSpPr>
        <p:spPr>
          <a:xfrm>
            <a:off x="1154308" y="3972147"/>
            <a:ext cx="3881120" cy="523220"/>
          </a:xfrm>
          <a:prstGeom prst="rect">
            <a:avLst/>
          </a:prstGeom>
          <a:noFill/>
        </p:spPr>
        <p:txBody>
          <a:bodyPr wrap="square" rtlCol="0">
            <a:spAutoFit/>
          </a:bodyPr>
          <a:lstStyle/>
          <a:p>
            <a:pPr algn="ctr"/>
            <a:r>
              <a:rPr lang="en-GB" sz="2800" b="1" dirty="0" err="1">
                <a:solidFill>
                  <a:schemeClr val="bg1"/>
                </a:solidFill>
                <a:effectLst>
                  <a:outerShdw blurRad="38100" dist="38100" dir="2700000" algn="tl">
                    <a:srgbClr val="000000">
                      <a:alpha val="43137"/>
                    </a:srgbClr>
                  </a:outerShdw>
                </a:effectLst>
              </a:rPr>
              <a:t>stekelrog</a:t>
            </a:r>
            <a:endParaRPr lang="LID4096" sz="2800" b="1" dirty="0">
              <a:solidFill>
                <a:schemeClr val="bg1"/>
              </a:solidFill>
              <a:effectLst>
                <a:outerShdw blurRad="38100" dist="38100" dir="2700000" algn="tl">
                  <a:srgbClr val="000000">
                    <a:alpha val="43137"/>
                  </a:srgbClr>
                </a:outerShdw>
              </a:effectLst>
            </a:endParaRPr>
          </a:p>
        </p:txBody>
      </p:sp>
      <p:sp>
        <p:nvSpPr>
          <p:cNvPr id="34" name="TextBox 33">
            <a:extLst>
              <a:ext uri="{FF2B5EF4-FFF2-40B4-BE49-F238E27FC236}">
                <a16:creationId xmlns:a16="http://schemas.microsoft.com/office/drawing/2014/main" id="{3FA5CBFD-E886-29DA-DB47-28F4A6D082B1}"/>
              </a:ext>
            </a:extLst>
          </p:cNvPr>
          <p:cNvSpPr txBox="1"/>
          <p:nvPr/>
        </p:nvSpPr>
        <p:spPr>
          <a:xfrm>
            <a:off x="-876553" y="5179366"/>
            <a:ext cx="3881120" cy="523220"/>
          </a:xfrm>
          <a:prstGeom prst="rect">
            <a:avLst/>
          </a:prstGeom>
          <a:noFill/>
        </p:spPr>
        <p:txBody>
          <a:bodyPr wrap="square" rtlCol="0">
            <a:spAutoFit/>
          </a:bodyPr>
          <a:lstStyle/>
          <a:p>
            <a:pPr algn="ctr"/>
            <a:r>
              <a:rPr lang="en-GB" sz="2800" b="1" dirty="0">
                <a:solidFill>
                  <a:schemeClr val="bg1"/>
                </a:solidFill>
                <a:effectLst>
                  <a:outerShdw blurRad="38100" dist="38100" dir="2700000" algn="tl">
                    <a:srgbClr val="000000">
                      <a:alpha val="43137"/>
                    </a:srgbClr>
                  </a:outerShdw>
                </a:effectLst>
              </a:rPr>
              <a:t>tong</a:t>
            </a:r>
            <a:endParaRPr lang="LID4096" sz="2800" b="1" dirty="0">
              <a:solidFill>
                <a:schemeClr val="bg1"/>
              </a:solidFill>
              <a:effectLst>
                <a:outerShdw blurRad="38100" dist="38100" dir="2700000" algn="tl">
                  <a:srgbClr val="000000">
                    <a:alpha val="43137"/>
                  </a:srgbClr>
                </a:outerShdw>
              </a:effectLst>
            </a:endParaRPr>
          </a:p>
        </p:txBody>
      </p:sp>
      <p:sp>
        <p:nvSpPr>
          <p:cNvPr id="35" name="TextBox 34">
            <a:extLst>
              <a:ext uri="{FF2B5EF4-FFF2-40B4-BE49-F238E27FC236}">
                <a16:creationId xmlns:a16="http://schemas.microsoft.com/office/drawing/2014/main" id="{01C9EC28-0F2F-0884-FE81-754D2A8E5654}"/>
              </a:ext>
            </a:extLst>
          </p:cNvPr>
          <p:cNvSpPr txBox="1"/>
          <p:nvPr/>
        </p:nvSpPr>
        <p:spPr>
          <a:xfrm>
            <a:off x="1169700" y="5887879"/>
            <a:ext cx="3881120" cy="523220"/>
          </a:xfrm>
          <a:prstGeom prst="rect">
            <a:avLst/>
          </a:prstGeom>
          <a:noFill/>
        </p:spPr>
        <p:txBody>
          <a:bodyPr wrap="square" rtlCol="0">
            <a:spAutoFit/>
          </a:bodyPr>
          <a:lstStyle/>
          <a:p>
            <a:pPr algn="ctr"/>
            <a:r>
              <a:rPr lang="en-GB" sz="2800" b="1" dirty="0" err="1">
                <a:solidFill>
                  <a:schemeClr val="bg1"/>
                </a:solidFill>
                <a:effectLst>
                  <a:outerShdw blurRad="38100" dist="38100" dir="2700000" algn="tl">
                    <a:srgbClr val="000000">
                      <a:alpha val="43137"/>
                    </a:srgbClr>
                  </a:outerShdw>
                </a:effectLst>
              </a:rPr>
              <a:t>doornhaai</a:t>
            </a:r>
            <a:endParaRPr lang="LID4096" sz="2800" b="1" dirty="0">
              <a:solidFill>
                <a:schemeClr val="bg1"/>
              </a:solidFill>
              <a:effectLst>
                <a:outerShdw blurRad="38100" dist="38100" dir="2700000" algn="tl">
                  <a:srgbClr val="000000">
                    <a:alpha val="43137"/>
                  </a:srgbClr>
                </a:outerShdw>
              </a:effectLst>
            </a:endParaRPr>
          </a:p>
        </p:txBody>
      </p:sp>
      <p:sp>
        <p:nvSpPr>
          <p:cNvPr id="36" name="TextBox 35">
            <a:extLst>
              <a:ext uri="{FF2B5EF4-FFF2-40B4-BE49-F238E27FC236}">
                <a16:creationId xmlns:a16="http://schemas.microsoft.com/office/drawing/2014/main" id="{22F30253-7CA2-AECB-2FE0-BEBC63A781DF}"/>
              </a:ext>
            </a:extLst>
          </p:cNvPr>
          <p:cNvSpPr txBox="1"/>
          <p:nvPr/>
        </p:nvSpPr>
        <p:spPr>
          <a:xfrm>
            <a:off x="4633522" y="1258842"/>
            <a:ext cx="7264829" cy="584775"/>
          </a:xfrm>
          <a:prstGeom prst="rect">
            <a:avLst/>
          </a:prstGeom>
          <a:noFill/>
        </p:spPr>
        <p:txBody>
          <a:bodyPr wrap="square" rtlCol="0">
            <a:spAutoFit/>
          </a:bodyPr>
          <a:lstStyle/>
          <a:p>
            <a:r>
              <a:rPr lang="en-GB" sz="3200" b="1" dirty="0" err="1">
                <a:solidFill>
                  <a:schemeClr val="bg1"/>
                </a:solidFill>
                <a:effectLst>
                  <a:outerShdw blurRad="38100" dist="38100" dir="2700000" algn="tl">
                    <a:srgbClr val="000000">
                      <a:alpha val="43137"/>
                    </a:srgbClr>
                  </a:outerShdw>
                </a:effectLst>
              </a:rPr>
              <a:t>Veel</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Noordzeesoorten</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worden</a:t>
            </a:r>
            <a:r>
              <a:rPr lang="en-GB" sz="3200" b="1" dirty="0">
                <a:solidFill>
                  <a:schemeClr val="bg1"/>
                </a:solidFill>
                <a:effectLst>
                  <a:outerShdw blurRad="38100" dist="38100" dir="2700000" algn="tl">
                    <a:srgbClr val="000000">
                      <a:alpha val="43137"/>
                    </a:srgbClr>
                  </a:outerShdw>
                </a:effectLst>
              </a:rPr>
              <a:t> </a:t>
            </a:r>
            <a:r>
              <a:rPr lang="en-GB" sz="3200" b="1" u="sng" dirty="0" err="1">
                <a:solidFill>
                  <a:schemeClr val="bg1"/>
                </a:solidFill>
                <a:effectLst>
                  <a:outerShdw blurRad="38100" dist="38100" dir="2700000" algn="tl">
                    <a:srgbClr val="000000">
                      <a:alpha val="43137"/>
                    </a:srgbClr>
                  </a:outerShdw>
                </a:effectLst>
              </a:rPr>
              <a:t>overbevist</a:t>
            </a:r>
            <a:endParaRPr lang="LID4096" sz="3200" b="1" u="sng" dirty="0">
              <a:solidFill>
                <a:schemeClr val="bg1"/>
              </a:solidFill>
              <a:effectLst>
                <a:outerShdw blurRad="38100" dist="38100" dir="2700000" algn="tl">
                  <a:srgbClr val="000000">
                    <a:alpha val="43137"/>
                  </a:srgbClr>
                </a:outerShdw>
              </a:effectLst>
            </a:endParaRPr>
          </a:p>
        </p:txBody>
      </p:sp>
      <p:sp>
        <p:nvSpPr>
          <p:cNvPr id="37" name="TextBox 36">
            <a:extLst>
              <a:ext uri="{FF2B5EF4-FFF2-40B4-BE49-F238E27FC236}">
                <a16:creationId xmlns:a16="http://schemas.microsoft.com/office/drawing/2014/main" id="{C97408D4-8CF1-217B-2121-017BB181D044}"/>
              </a:ext>
            </a:extLst>
          </p:cNvPr>
          <p:cNvSpPr txBox="1"/>
          <p:nvPr/>
        </p:nvSpPr>
        <p:spPr>
          <a:xfrm>
            <a:off x="4760837" y="2737282"/>
            <a:ext cx="7264829" cy="1077218"/>
          </a:xfrm>
          <a:prstGeom prst="rect">
            <a:avLst/>
          </a:prstGeom>
          <a:noFill/>
        </p:spPr>
        <p:txBody>
          <a:bodyPr wrap="square" rtlCol="0">
            <a:spAutoFit/>
          </a:bodyPr>
          <a:lstStyle/>
          <a:p>
            <a:pPr algn="r"/>
            <a:r>
              <a:rPr lang="en-GB" sz="3200" b="1" dirty="0" err="1">
                <a:solidFill>
                  <a:schemeClr val="bg1"/>
                </a:solidFill>
                <a:effectLst>
                  <a:outerShdw blurRad="38100" dist="38100" dir="2700000" algn="tl">
                    <a:srgbClr val="000000">
                      <a:alpha val="43137"/>
                    </a:srgbClr>
                  </a:outerShdw>
                </a:effectLst>
              </a:rPr>
              <a:t>Ook</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veel</a:t>
            </a:r>
            <a:r>
              <a:rPr lang="en-GB" sz="3200" b="1" dirty="0">
                <a:solidFill>
                  <a:schemeClr val="bg1"/>
                </a:solidFill>
                <a:effectLst>
                  <a:outerShdw blurRad="38100" dist="38100" dir="2700000" algn="tl">
                    <a:srgbClr val="000000">
                      <a:alpha val="43137"/>
                    </a:srgbClr>
                  </a:outerShdw>
                </a:effectLst>
              </a:rPr>
              <a:t> </a:t>
            </a:r>
            <a:r>
              <a:rPr lang="en-GB" sz="3200" b="1" u="sng" dirty="0" err="1">
                <a:solidFill>
                  <a:schemeClr val="bg1"/>
                </a:solidFill>
                <a:effectLst>
                  <a:outerShdw blurRad="38100" dist="38100" dir="2700000" algn="tl">
                    <a:srgbClr val="000000">
                      <a:alpha val="43137"/>
                    </a:srgbClr>
                  </a:outerShdw>
                </a:effectLst>
              </a:rPr>
              <a:t>bijvangst</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soorten</a:t>
            </a:r>
            <a:r>
              <a:rPr lang="en-GB" sz="3200" b="1" dirty="0">
                <a:solidFill>
                  <a:schemeClr val="bg1"/>
                </a:solidFill>
                <a:effectLst>
                  <a:outerShdw blurRad="38100" dist="38100" dir="2700000" algn="tl">
                    <a:srgbClr val="000000">
                      <a:alpha val="43137"/>
                    </a:srgbClr>
                  </a:outerShdw>
                </a:effectLst>
              </a:rPr>
              <a:t> die per </a:t>
            </a:r>
            <a:r>
              <a:rPr lang="en-GB" sz="3200" b="1" dirty="0" err="1">
                <a:solidFill>
                  <a:schemeClr val="bg1"/>
                </a:solidFill>
                <a:effectLst>
                  <a:outerShdw blurRad="38100" dist="38100" dir="2700000" algn="tl">
                    <a:srgbClr val="000000">
                      <a:alpha val="43137"/>
                    </a:srgbClr>
                  </a:outerShdw>
                </a:effectLst>
              </a:rPr>
              <a:t>ongeluk</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meegevangen</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worden</a:t>
            </a:r>
            <a:endParaRPr lang="en-GB"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050728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EBD38C9-410C-95B7-E1F5-8834F46B832A}"/>
              </a:ext>
            </a:extLst>
          </p:cNvPr>
          <p:cNvSpPr>
            <a:spLocks noGrp="1"/>
          </p:cNvSpPr>
          <p:nvPr>
            <p:ph type="title"/>
          </p:nvPr>
        </p:nvSpPr>
        <p:spPr>
          <a:xfrm>
            <a:off x="1154308" y="0"/>
            <a:ext cx="8294492" cy="922841"/>
          </a:xfrm>
          <a:noFill/>
        </p:spPr>
        <p:txBody>
          <a:bodyPr vert="horz" lIns="91440" tIns="45720" rIns="91440" bIns="45720" rtlCol="0" anchor="b">
            <a:normAutofit/>
          </a:bodyPr>
          <a:lstStyle/>
          <a:p>
            <a:r>
              <a:rPr lang="en-US" sz="4800" b="1" dirty="0" err="1">
                <a:solidFill>
                  <a:schemeClr val="bg1"/>
                </a:solidFill>
                <a:effectLst>
                  <a:outerShdw blurRad="38100" dist="38100" dir="2700000" algn="tl">
                    <a:srgbClr val="000000">
                      <a:alpha val="43137"/>
                    </a:srgbClr>
                  </a:outerShdw>
                </a:effectLst>
              </a:rPr>
              <a:t>Boomkorvisserij</a:t>
            </a:r>
            <a:endParaRPr lang="en-US" sz="4800" b="1" dirty="0">
              <a:solidFill>
                <a:schemeClr val="bg1"/>
              </a:solidFill>
              <a:effectLst>
                <a:outerShdw blurRad="38100" dist="38100" dir="2700000" algn="tl">
                  <a:srgbClr val="000000">
                    <a:alpha val="43137"/>
                  </a:srgbClr>
                </a:outerShdw>
              </a:effectLst>
            </a:endParaRPr>
          </a:p>
        </p:txBody>
      </p:sp>
      <p:pic>
        <p:nvPicPr>
          <p:cNvPr id="6" name="Afbeelding 3" descr="Afbeelding 3">
            <a:extLst>
              <a:ext uri="{FF2B5EF4-FFF2-40B4-BE49-F238E27FC236}">
                <a16:creationId xmlns:a16="http://schemas.microsoft.com/office/drawing/2014/main" id="{C76EFA4A-DED7-9B94-E052-9E9A869C75E3}"/>
              </a:ext>
            </a:extLst>
          </p:cNvPr>
          <p:cNvPicPr>
            <a:picLocks noChangeAspect="1"/>
          </p:cNvPicPr>
          <p:nvPr/>
        </p:nvPicPr>
        <p:blipFill>
          <a:blip r:embed="rId4"/>
          <a:stretch>
            <a:fillRect/>
          </a:stretch>
        </p:blipFill>
        <p:spPr>
          <a:xfrm>
            <a:off x="86601" y="120384"/>
            <a:ext cx="1067707" cy="682071"/>
          </a:xfrm>
          <a:prstGeom prst="rect">
            <a:avLst/>
          </a:prstGeom>
          <a:ln w="12700">
            <a:miter lim="400000"/>
          </a:ln>
        </p:spPr>
      </p:pic>
      <p:sp>
        <p:nvSpPr>
          <p:cNvPr id="4" name="TextBox 3">
            <a:extLst>
              <a:ext uri="{FF2B5EF4-FFF2-40B4-BE49-F238E27FC236}">
                <a16:creationId xmlns:a16="http://schemas.microsoft.com/office/drawing/2014/main" id="{EF396C20-660A-8052-1B46-CA15E606E4DB}"/>
              </a:ext>
            </a:extLst>
          </p:cNvPr>
          <p:cNvSpPr txBox="1"/>
          <p:nvPr/>
        </p:nvSpPr>
        <p:spPr>
          <a:xfrm>
            <a:off x="351453" y="2953827"/>
            <a:ext cx="7264829" cy="584775"/>
          </a:xfrm>
          <a:prstGeom prst="rect">
            <a:avLst/>
          </a:prstGeom>
          <a:noFill/>
        </p:spPr>
        <p:txBody>
          <a:bodyPr wrap="square" rtlCol="0">
            <a:spAutoFit/>
          </a:bodyPr>
          <a:lstStyle/>
          <a:p>
            <a:r>
              <a:rPr lang="en-GB" sz="3200" b="1" dirty="0" err="1">
                <a:solidFill>
                  <a:schemeClr val="bg1"/>
                </a:solidFill>
                <a:effectLst>
                  <a:outerShdw blurRad="38100" dist="38100" dir="2700000" algn="tl">
                    <a:srgbClr val="000000">
                      <a:alpha val="43137"/>
                    </a:srgbClr>
                  </a:outerShdw>
                </a:effectLst>
              </a:rPr>
              <a:t>zware</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ketting</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sleept</a:t>
            </a:r>
            <a:r>
              <a:rPr lang="en-GB" sz="3200" b="1" dirty="0">
                <a:solidFill>
                  <a:schemeClr val="bg1"/>
                </a:solidFill>
                <a:effectLst>
                  <a:outerShdw blurRad="38100" dist="38100" dir="2700000" algn="tl">
                    <a:srgbClr val="000000">
                      <a:alpha val="43137"/>
                    </a:srgbClr>
                  </a:outerShdw>
                </a:effectLst>
              </a:rPr>
              <a:t> over de </a:t>
            </a:r>
            <a:r>
              <a:rPr lang="en-GB" sz="3200" b="1" dirty="0" err="1">
                <a:solidFill>
                  <a:schemeClr val="bg1"/>
                </a:solidFill>
                <a:effectLst>
                  <a:outerShdw blurRad="38100" dist="38100" dir="2700000" algn="tl">
                    <a:srgbClr val="000000">
                      <a:alpha val="43137"/>
                    </a:srgbClr>
                  </a:outerShdw>
                </a:effectLst>
              </a:rPr>
              <a:t>zeebodem</a:t>
            </a:r>
            <a:endParaRPr lang="LID4096" sz="3200" b="1" u="sng" dirty="0">
              <a:solidFill>
                <a:schemeClr val="bg1"/>
              </a:solidFill>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id="{E26B1202-0634-1E00-E4C1-F44FF6F47F5D}"/>
              </a:ext>
            </a:extLst>
          </p:cNvPr>
          <p:cNvSpPr txBox="1"/>
          <p:nvPr/>
        </p:nvSpPr>
        <p:spPr>
          <a:xfrm>
            <a:off x="7429595" y="5579629"/>
            <a:ext cx="4038410" cy="584775"/>
          </a:xfrm>
          <a:prstGeom prst="rect">
            <a:avLst/>
          </a:prstGeom>
          <a:noFill/>
        </p:spPr>
        <p:txBody>
          <a:bodyPr wrap="square" rtlCol="0">
            <a:spAutoFit/>
          </a:bodyPr>
          <a:lstStyle/>
          <a:p>
            <a:r>
              <a:rPr lang="en-GB" sz="3200" b="1" dirty="0" err="1">
                <a:solidFill>
                  <a:schemeClr val="bg1"/>
                </a:solidFill>
                <a:effectLst>
                  <a:outerShdw blurRad="38100" dist="38100" dir="2700000" algn="tl">
                    <a:srgbClr val="000000">
                      <a:alpha val="43137"/>
                    </a:srgbClr>
                  </a:outerShdw>
                </a:effectLst>
              </a:rPr>
              <a:t>doodt</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bodemleven</a:t>
            </a:r>
            <a:endParaRPr lang="LID4096"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970805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aquarium, fish, marine mammal, water&#10;&#10;Description automatically generated">
            <a:extLst>
              <a:ext uri="{FF2B5EF4-FFF2-40B4-BE49-F238E27FC236}">
                <a16:creationId xmlns:a16="http://schemas.microsoft.com/office/drawing/2014/main" id="{7E8A6278-E1F9-519B-A27E-69579B7E13DA}"/>
              </a:ext>
            </a:extLst>
          </p:cNvPr>
          <p:cNvPicPr>
            <a:picLocks noChangeAspect="1"/>
          </p:cNvPicPr>
          <p:nvPr/>
        </p:nvPicPr>
        <p:blipFill rotWithShape="1">
          <a:blip r:embed="rId3">
            <a:extLst>
              <a:ext uri="{28A0092B-C50C-407E-A947-70E740481C1C}">
                <a14:useLocalDpi xmlns:a14="http://schemas.microsoft.com/office/drawing/2010/main" val="0"/>
              </a:ext>
            </a:extLst>
          </a:blip>
          <a:srcRect r="49642"/>
          <a:stretch/>
        </p:blipFill>
        <p:spPr>
          <a:xfrm>
            <a:off x="-1" y="-1"/>
            <a:ext cx="6096001" cy="6866031"/>
          </a:xfrm>
          <a:prstGeom prst="rect">
            <a:avLst/>
          </a:prstGeom>
        </p:spPr>
      </p:pic>
      <p:sp>
        <p:nvSpPr>
          <p:cNvPr id="5" name="Title 1">
            <a:extLst>
              <a:ext uri="{FF2B5EF4-FFF2-40B4-BE49-F238E27FC236}">
                <a16:creationId xmlns:a16="http://schemas.microsoft.com/office/drawing/2014/main" id="{AEBD38C9-410C-95B7-E1F5-8834F46B832A}"/>
              </a:ext>
            </a:extLst>
          </p:cNvPr>
          <p:cNvSpPr>
            <a:spLocks noGrp="1"/>
          </p:cNvSpPr>
          <p:nvPr>
            <p:ph type="title"/>
          </p:nvPr>
        </p:nvSpPr>
        <p:spPr>
          <a:xfrm>
            <a:off x="1154308" y="0"/>
            <a:ext cx="8294492" cy="922841"/>
          </a:xfrm>
          <a:noFill/>
        </p:spPr>
        <p:txBody>
          <a:bodyPr vert="horz" lIns="91440" tIns="45720" rIns="91440" bIns="45720" rtlCol="0" anchor="b">
            <a:normAutofit/>
          </a:bodyPr>
          <a:lstStyle/>
          <a:p>
            <a:r>
              <a:rPr lang="en-US" sz="4800" b="1" dirty="0" err="1">
                <a:solidFill>
                  <a:schemeClr val="bg1"/>
                </a:solidFill>
                <a:effectLst>
                  <a:outerShdw blurRad="38100" dist="38100" dir="2700000" algn="tl">
                    <a:srgbClr val="000000">
                      <a:alpha val="43137"/>
                    </a:srgbClr>
                  </a:outerShdw>
                </a:effectLst>
              </a:rPr>
              <a:t>Oplossingen</a:t>
            </a:r>
            <a:endParaRPr lang="en-US" sz="4800" b="1" dirty="0">
              <a:solidFill>
                <a:schemeClr val="bg1"/>
              </a:solidFill>
              <a:effectLst>
                <a:outerShdw blurRad="38100" dist="38100" dir="2700000" algn="tl">
                  <a:srgbClr val="000000">
                    <a:alpha val="43137"/>
                  </a:srgbClr>
                </a:outerShdw>
              </a:effectLst>
            </a:endParaRPr>
          </a:p>
        </p:txBody>
      </p:sp>
      <p:pic>
        <p:nvPicPr>
          <p:cNvPr id="6" name="Afbeelding 3" descr="Afbeelding 3">
            <a:extLst>
              <a:ext uri="{FF2B5EF4-FFF2-40B4-BE49-F238E27FC236}">
                <a16:creationId xmlns:a16="http://schemas.microsoft.com/office/drawing/2014/main" id="{C76EFA4A-DED7-9B94-E052-9E9A869C75E3}"/>
              </a:ext>
            </a:extLst>
          </p:cNvPr>
          <p:cNvPicPr>
            <a:picLocks noChangeAspect="1"/>
          </p:cNvPicPr>
          <p:nvPr/>
        </p:nvPicPr>
        <p:blipFill>
          <a:blip r:embed="rId4"/>
          <a:stretch>
            <a:fillRect/>
          </a:stretch>
        </p:blipFill>
        <p:spPr>
          <a:xfrm>
            <a:off x="86601" y="120384"/>
            <a:ext cx="1067707" cy="682071"/>
          </a:xfrm>
          <a:prstGeom prst="rect">
            <a:avLst/>
          </a:prstGeom>
          <a:ln w="12700">
            <a:miter lim="400000"/>
          </a:ln>
        </p:spPr>
      </p:pic>
      <p:sp>
        <p:nvSpPr>
          <p:cNvPr id="4" name="Multiplication Sign 3">
            <a:extLst>
              <a:ext uri="{FF2B5EF4-FFF2-40B4-BE49-F238E27FC236}">
                <a16:creationId xmlns:a16="http://schemas.microsoft.com/office/drawing/2014/main" id="{C1E548A1-D257-C571-0934-DAE1340541D9}"/>
              </a:ext>
            </a:extLst>
          </p:cNvPr>
          <p:cNvSpPr/>
          <p:nvPr/>
        </p:nvSpPr>
        <p:spPr>
          <a:xfrm>
            <a:off x="423746" y="3878413"/>
            <a:ext cx="4415882" cy="2859203"/>
          </a:xfrm>
          <a:prstGeom prst="mathMultiply">
            <a:avLst>
              <a:gd name="adj1" fmla="val 1074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7" name="TextBox 6">
            <a:extLst>
              <a:ext uri="{FF2B5EF4-FFF2-40B4-BE49-F238E27FC236}">
                <a16:creationId xmlns:a16="http://schemas.microsoft.com/office/drawing/2014/main" id="{9E01B83F-C7F2-A61B-DC6F-3FE6915AFC6B}"/>
              </a:ext>
            </a:extLst>
          </p:cNvPr>
          <p:cNvSpPr txBox="1"/>
          <p:nvPr/>
        </p:nvSpPr>
        <p:spPr>
          <a:xfrm>
            <a:off x="318000" y="2687199"/>
            <a:ext cx="5614449" cy="584775"/>
          </a:xfrm>
          <a:prstGeom prst="rect">
            <a:avLst/>
          </a:prstGeom>
          <a:noFill/>
        </p:spPr>
        <p:txBody>
          <a:bodyPr wrap="square" rtlCol="0">
            <a:spAutoFit/>
          </a:bodyPr>
          <a:lstStyle/>
          <a:p>
            <a:pPr algn="ctr"/>
            <a:r>
              <a:rPr lang="en-GB" sz="3200" b="1" dirty="0" err="1">
                <a:solidFill>
                  <a:schemeClr val="bg1"/>
                </a:solidFill>
                <a:effectLst>
                  <a:outerShdw blurRad="38100" dist="38100" dir="2700000" algn="tl">
                    <a:srgbClr val="000000">
                      <a:alpha val="43137"/>
                    </a:srgbClr>
                  </a:outerShdw>
                </a:effectLst>
              </a:rPr>
              <a:t>anders</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vissen</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zonder</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boomkor</a:t>
            </a:r>
            <a:endParaRPr lang="LID4096" sz="3200" b="1" u="sng" dirty="0">
              <a:solidFill>
                <a:schemeClr val="bg1"/>
              </a:solidFill>
              <a:effectLst>
                <a:outerShdw blurRad="38100" dist="38100" dir="2700000" algn="tl">
                  <a:srgbClr val="000000">
                    <a:alpha val="43137"/>
                  </a:srgbClr>
                </a:outerShdw>
              </a:effectLst>
            </a:endParaRPr>
          </a:p>
        </p:txBody>
      </p:sp>
      <p:pic>
        <p:nvPicPr>
          <p:cNvPr id="9" name="Picture 8" descr="A group of fish swimming in water&#10;&#10;Description automatically generated with medium confidence">
            <a:extLst>
              <a:ext uri="{FF2B5EF4-FFF2-40B4-BE49-F238E27FC236}">
                <a16:creationId xmlns:a16="http://schemas.microsoft.com/office/drawing/2014/main" id="{055297DF-E5B8-B338-D6D9-76993E3A5F45}"/>
              </a:ext>
            </a:extLst>
          </p:cNvPr>
          <p:cNvPicPr>
            <a:picLocks noChangeAspect="1"/>
          </p:cNvPicPr>
          <p:nvPr/>
        </p:nvPicPr>
        <p:blipFill rotWithShape="1">
          <a:blip r:embed="rId5">
            <a:extLst>
              <a:ext uri="{28A0092B-C50C-407E-A947-70E740481C1C}">
                <a14:useLocalDpi xmlns:a14="http://schemas.microsoft.com/office/drawing/2010/main" val="0"/>
              </a:ext>
            </a:extLst>
          </a:blip>
          <a:srcRect t="25357"/>
          <a:stretch/>
        </p:blipFill>
        <p:spPr>
          <a:xfrm>
            <a:off x="6096000" y="16295"/>
            <a:ext cx="6096001" cy="3412705"/>
          </a:xfrm>
          <a:prstGeom prst="rect">
            <a:avLst/>
          </a:prstGeom>
        </p:spPr>
      </p:pic>
      <p:sp>
        <p:nvSpPr>
          <p:cNvPr id="10" name="Multiplication Sign 9">
            <a:extLst>
              <a:ext uri="{FF2B5EF4-FFF2-40B4-BE49-F238E27FC236}">
                <a16:creationId xmlns:a16="http://schemas.microsoft.com/office/drawing/2014/main" id="{A185A2C5-A5FA-296D-92C2-3C4FDE8182BC}"/>
              </a:ext>
            </a:extLst>
          </p:cNvPr>
          <p:cNvSpPr/>
          <p:nvPr/>
        </p:nvSpPr>
        <p:spPr>
          <a:xfrm>
            <a:off x="6603263" y="-1"/>
            <a:ext cx="5270737" cy="3412706"/>
          </a:xfrm>
          <a:prstGeom prst="mathMultiply">
            <a:avLst>
              <a:gd name="adj1" fmla="val 1074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9B389698-D111-B542-9CF5-0DD6F65D51EC}"/>
              </a:ext>
            </a:extLst>
          </p:cNvPr>
          <p:cNvSpPr txBox="1"/>
          <p:nvPr/>
        </p:nvSpPr>
        <p:spPr>
          <a:xfrm>
            <a:off x="6429464" y="50589"/>
            <a:ext cx="5614449" cy="584775"/>
          </a:xfrm>
          <a:prstGeom prst="rect">
            <a:avLst/>
          </a:prstGeom>
          <a:noFill/>
        </p:spPr>
        <p:txBody>
          <a:bodyPr wrap="square" rtlCol="0">
            <a:spAutoFit/>
          </a:bodyPr>
          <a:lstStyle/>
          <a:p>
            <a:pPr algn="ctr"/>
            <a:r>
              <a:rPr lang="en-GB" sz="3200" b="1" dirty="0" err="1">
                <a:solidFill>
                  <a:schemeClr val="bg1"/>
                </a:solidFill>
                <a:effectLst>
                  <a:outerShdw blurRad="38100" dist="38100" dir="2700000" algn="tl">
                    <a:srgbClr val="000000">
                      <a:alpha val="43137"/>
                    </a:srgbClr>
                  </a:outerShdw>
                </a:effectLst>
              </a:rPr>
              <a:t>eet</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geen</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overbeviste</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soorten</a:t>
            </a:r>
            <a:r>
              <a:rPr lang="en-GB" sz="3200" b="1" dirty="0">
                <a:solidFill>
                  <a:schemeClr val="bg1"/>
                </a:solidFill>
                <a:effectLst>
                  <a:outerShdw blurRad="38100" dist="38100" dir="2700000" algn="tl">
                    <a:srgbClr val="000000">
                      <a:alpha val="43137"/>
                    </a:srgbClr>
                  </a:outerShdw>
                </a:effectLst>
              </a:rPr>
              <a:t> …</a:t>
            </a:r>
            <a:endParaRPr lang="LID4096" sz="3200" b="1" u="sng" dirty="0">
              <a:solidFill>
                <a:schemeClr val="bg1"/>
              </a:solidFill>
              <a:effectLst>
                <a:outerShdw blurRad="38100" dist="38100" dir="2700000" algn="tl">
                  <a:srgbClr val="000000">
                    <a:alpha val="43137"/>
                  </a:srgbClr>
                </a:outerShdw>
              </a:effectLst>
            </a:endParaRPr>
          </a:p>
        </p:txBody>
      </p:sp>
      <p:pic>
        <p:nvPicPr>
          <p:cNvPr id="13" name="Picture 12" descr="A plate of food on a table&#10;&#10;Description automatically generated with low confidence">
            <a:extLst>
              <a:ext uri="{FF2B5EF4-FFF2-40B4-BE49-F238E27FC236}">
                <a16:creationId xmlns:a16="http://schemas.microsoft.com/office/drawing/2014/main" id="{AE5496FC-7BE6-1DAA-59E3-B031AD887227}"/>
              </a:ext>
            </a:extLst>
          </p:cNvPr>
          <p:cNvPicPr>
            <a:picLocks noChangeAspect="1"/>
          </p:cNvPicPr>
          <p:nvPr/>
        </p:nvPicPr>
        <p:blipFill rotWithShape="1">
          <a:blip r:embed="rId6">
            <a:extLst>
              <a:ext uri="{28A0092B-C50C-407E-A947-70E740481C1C}">
                <a14:useLocalDpi xmlns:a14="http://schemas.microsoft.com/office/drawing/2010/main" val="0"/>
              </a:ext>
            </a:extLst>
          </a:blip>
          <a:srcRect l="16509" r="15825"/>
          <a:stretch/>
        </p:blipFill>
        <p:spPr>
          <a:xfrm>
            <a:off x="6096000" y="3424319"/>
            <a:ext cx="3103756" cy="3440151"/>
          </a:xfrm>
          <a:prstGeom prst="rect">
            <a:avLst/>
          </a:prstGeom>
        </p:spPr>
      </p:pic>
      <p:pic>
        <p:nvPicPr>
          <p:cNvPr id="15" name="Picture 14" descr="A plate of seaweed on a wicker surface&#10;&#10;Description automatically generated with low confidence">
            <a:extLst>
              <a:ext uri="{FF2B5EF4-FFF2-40B4-BE49-F238E27FC236}">
                <a16:creationId xmlns:a16="http://schemas.microsoft.com/office/drawing/2014/main" id="{BD7EC52B-CDFC-5FDE-7B14-6822A3416A48}"/>
              </a:ext>
            </a:extLst>
          </p:cNvPr>
          <p:cNvPicPr>
            <a:picLocks noChangeAspect="1"/>
          </p:cNvPicPr>
          <p:nvPr/>
        </p:nvPicPr>
        <p:blipFill rotWithShape="1">
          <a:blip r:embed="rId7">
            <a:extLst>
              <a:ext uri="{28A0092B-C50C-407E-A947-70E740481C1C}">
                <a14:useLocalDpi xmlns:a14="http://schemas.microsoft.com/office/drawing/2010/main" val="0"/>
              </a:ext>
            </a:extLst>
          </a:blip>
          <a:srcRect l="23209" r="18293"/>
          <a:stretch/>
        </p:blipFill>
        <p:spPr>
          <a:xfrm>
            <a:off x="9199756" y="3422257"/>
            <a:ext cx="2992243" cy="3412706"/>
          </a:xfrm>
          <a:prstGeom prst="rect">
            <a:avLst/>
          </a:prstGeom>
        </p:spPr>
      </p:pic>
      <p:sp>
        <p:nvSpPr>
          <p:cNvPr id="16" name="TextBox 15">
            <a:extLst>
              <a:ext uri="{FF2B5EF4-FFF2-40B4-BE49-F238E27FC236}">
                <a16:creationId xmlns:a16="http://schemas.microsoft.com/office/drawing/2014/main" id="{E8661C67-C8D8-5043-29F1-411756446DE0}"/>
              </a:ext>
            </a:extLst>
          </p:cNvPr>
          <p:cNvSpPr txBox="1"/>
          <p:nvPr/>
        </p:nvSpPr>
        <p:spPr>
          <a:xfrm>
            <a:off x="6336776" y="3801985"/>
            <a:ext cx="5614449" cy="584775"/>
          </a:xfrm>
          <a:prstGeom prst="rect">
            <a:avLst/>
          </a:prstGeom>
          <a:noFill/>
        </p:spPr>
        <p:txBody>
          <a:bodyPr wrap="square" rtlCol="0">
            <a:spAutoFit/>
          </a:bodyPr>
          <a:lstStyle/>
          <a:p>
            <a:pPr algn="ctr"/>
            <a:r>
              <a:rPr lang="en-GB" sz="3200" b="1" dirty="0">
                <a:solidFill>
                  <a:schemeClr val="bg1"/>
                </a:solidFill>
                <a:effectLst>
                  <a:outerShdw blurRad="38100" dist="38100" dir="2700000" algn="tl">
                    <a:srgbClr val="000000">
                      <a:alpha val="43137"/>
                    </a:srgbClr>
                  </a:outerShdw>
                </a:effectLst>
              </a:rPr>
              <a:t>… of </a:t>
            </a:r>
            <a:r>
              <a:rPr lang="en-GB" sz="3200" b="1" dirty="0" err="1">
                <a:solidFill>
                  <a:schemeClr val="bg1"/>
                </a:solidFill>
                <a:effectLst>
                  <a:outerShdw blurRad="38100" dist="38100" dir="2700000" algn="tl">
                    <a:srgbClr val="000000">
                      <a:alpha val="43137"/>
                    </a:srgbClr>
                  </a:outerShdw>
                </a:effectLst>
              </a:rPr>
              <a:t>eet</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helemaal</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geen</a:t>
            </a:r>
            <a:r>
              <a:rPr lang="en-GB" sz="3200" b="1" dirty="0">
                <a:solidFill>
                  <a:schemeClr val="bg1"/>
                </a:solidFill>
                <a:effectLst>
                  <a:outerShdw blurRad="38100" dist="38100" dir="2700000" algn="tl">
                    <a:srgbClr val="000000">
                      <a:alpha val="43137"/>
                    </a:srgbClr>
                  </a:outerShdw>
                </a:effectLst>
              </a:rPr>
              <a:t> vis</a:t>
            </a:r>
            <a:endParaRPr lang="LID4096" sz="3200" b="1" u="sng" dirty="0">
              <a:solidFill>
                <a:schemeClr val="bg1"/>
              </a:solidFill>
              <a:effectLst>
                <a:outerShdw blurRad="38100" dist="38100" dir="2700000" algn="tl">
                  <a:srgbClr val="000000">
                    <a:alpha val="43137"/>
                  </a:srgbClr>
                </a:outerShdw>
              </a:effectLst>
            </a:endParaRPr>
          </a:p>
        </p:txBody>
      </p:sp>
      <p:sp>
        <p:nvSpPr>
          <p:cNvPr id="17" name="TextBox 16">
            <a:extLst>
              <a:ext uri="{FF2B5EF4-FFF2-40B4-BE49-F238E27FC236}">
                <a16:creationId xmlns:a16="http://schemas.microsoft.com/office/drawing/2014/main" id="{62F970D3-8183-F379-B511-4C776B3C9DB8}"/>
              </a:ext>
            </a:extLst>
          </p:cNvPr>
          <p:cNvSpPr txBox="1"/>
          <p:nvPr/>
        </p:nvSpPr>
        <p:spPr>
          <a:xfrm>
            <a:off x="6190366" y="6152841"/>
            <a:ext cx="5907268" cy="584775"/>
          </a:xfrm>
          <a:prstGeom prst="rect">
            <a:avLst/>
          </a:prstGeom>
          <a:noFill/>
        </p:spPr>
        <p:txBody>
          <a:bodyPr wrap="square" rtlCol="0">
            <a:spAutoFit/>
          </a:bodyPr>
          <a:lstStyle/>
          <a:p>
            <a:pPr algn="ctr"/>
            <a:r>
              <a:rPr lang="en-GB" sz="3200" b="1" dirty="0" err="1">
                <a:solidFill>
                  <a:schemeClr val="bg1"/>
                </a:solidFill>
                <a:effectLst>
                  <a:outerShdw blurRad="38100" dist="38100" dir="2700000" algn="tl">
                    <a:srgbClr val="000000">
                      <a:alpha val="43137"/>
                    </a:srgbClr>
                  </a:outerShdw>
                </a:effectLst>
              </a:rPr>
              <a:t>zeewier</a:t>
            </a:r>
            <a:r>
              <a:rPr lang="en-GB" sz="3200" b="1" dirty="0">
                <a:solidFill>
                  <a:schemeClr val="bg1"/>
                </a:solidFill>
                <a:effectLst>
                  <a:outerShdw blurRad="38100" dist="38100" dir="2700000" algn="tl">
                    <a:srgbClr val="000000">
                      <a:alpha val="43137"/>
                    </a:srgbClr>
                  </a:outerShdw>
                </a:effectLst>
              </a:rPr>
              <a:t> is </a:t>
            </a:r>
            <a:r>
              <a:rPr lang="en-GB" sz="3200" b="1" dirty="0" err="1">
                <a:solidFill>
                  <a:schemeClr val="bg1"/>
                </a:solidFill>
                <a:effectLst>
                  <a:outerShdw blurRad="38100" dist="38100" dir="2700000" algn="tl">
                    <a:srgbClr val="000000">
                      <a:alpha val="43137"/>
                    </a:srgbClr>
                  </a:outerShdw>
                </a:effectLst>
              </a:rPr>
              <a:t>ook</a:t>
            </a:r>
            <a:r>
              <a:rPr lang="en-GB" sz="3200" b="1" dirty="0">
                <a:solidFill>
                  <a:schemeClr val="bg1"/>
                </a:solidFill>
                <a:effectLst>
                  <a:outerShdw blurRad="38100" dist="38100" dir="2700000" algn="tl">
                    <a:srgbClr val="000000">
                      <a:alpha val="43137"/>
                    </a:srgbClr>
                  </a:outerShdw>
                </a:effectLst>
              </a:rPr>
              <a:t> lekker </a:t>
            </a:r>
            <a:r>
              <a:rPr lang="en-GB" sz="3200" b="1" dirty="0" err="1">
                <a:solidFill>
                  <a:schemeClr val="bg1"/>
                </a:solidFill>
                <a:effectLst>
                  <a:outerShdw blurRad="38100" dist="38100" dir="2700000" algn="tl">
                    <a:srgbClr val="000000">
                      <a:alpha val="43137"/>
                    </a:srgbClr>
                  </a:outerShdw>
                </a:effectLst>
              </a:rPr>
              <a:t>en</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gezond</a:t>
            </a:r>
            <a:r>
              <a:rPr lang="en-GB" sz="3200" b="1" dirty="0">
                <a:solidFill>
                  <a:schemeClr val="bg1"/>
                </a:solidFill>
                <a:effectLst>
                  <a:outerShdw blurRad="38100" dist="38100" dir="2700000" algn="tl">
                    <a:srgbClr val="000000">
                      <a:alpha val="43137"/>
                    </a:srgbClr>
                  </a:outerShdw>
                </a:effectLst>
              </a:rPr>
              <a:t>!</a:t>
            </a:r>
            <a:endParaRPr lang="LID4096" sz="3200" b="1" u="sng"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510537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ground, footwear, outdoor, litter&#10;&#10;Description automatically generated">
            <a:extLst>
              <a:ext uri="{FF2B5EF4-FFF2-40B4-BE49-F238E27FC236}">
                <a16:creationId xmlns:a16="http://schemas.microsoft.com/office/drawing/2014/main" id="{3BEB0FDC-4BC3-940A-A13F-D9635362C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6490" y="0"/>
            <a:ext cx="5145510" cy="6858000"/>
          </a:xfrm>
          <a:prstGeom prst="rect">
            <a:avLst/>
          </a:prstGeom>
        </p:spPr>
      </p:pic>
      <p:sp>
        <p:nvSpPr>
          <p:cNvPr id="5" name="Title 1">
            <a:extLst>
              <a:ext uri="{FF2B5EF4-FFF2-40B4-BE49-F238E27FC236}">
                <a16:creationId xmlns:a16="http://schemas.microsoft.com/office/drawing/2014/main" id="{A543ABFD-A4B0-A7F7-30DC-92F7CB48F642}"/>
              </a:ext>
            </a:extLst>
          </p:cNvPr>
          <p:cNvSpPr>
            <a:spLocks noGrp="1"/>
          </p:cNvSpPr>
          <p:nvPr>
            <p:ph type="title"/>
          </p:nvPr>
        </p:nvSpPr>
        <p:spPr>
          <a:xfrm>
            <a:off x="1154308" y="0"/>
            <a:ext cx="8294492" cy="922841"/>
          </a:xfrm>
          <a:noFill/>
        </p:spPr>
        <p:txBody>
          <a:bodyPr vert="horz" lIns="91440" tIns="45720" rIns="91440" bIns="45720" rtlCol="0" anchor="b">
            <a:normAutofit/>
          </a:bodyPr>
          <a:lstStyle/>
          <a:p>
            <a:r>
              <a:rPr lang="en-US" sz="4800" b="1" dirty="0" err="1">
                <a:solidFill>
                  <a:schemeClr val="bg1"/>
                </a:solidFill>
                <a:effectLst>
                  <a:outerShdw blurRad="38100" dist="38100" dir="2700000" algn="tl">
                    <a:srgbClr val="000000">
                      <a:alpha val="43137"/>
                    </a:srgbClr>
                  </a:outerShdw>
                </a:effectLst>
              </a:rPr>
              <a:t>Vervuiling</a:t>
            </a:r>
            <a:endParaRPr lang="en-US" sz="4800" b="1" dirty="0">
              <a:solidFill>
                <a:schemeClr val="bg1"/>
              </a:solidFill>
              <a:effectLst>
                <a:outerShdw blurRad="38100" dist="38100" dir="2700000" algn="tl">
                  <a:srgbClr val="000000">
                    <a:alpha val="43137"/>
                  </a:srgbClr>
                </a:outerShdw>
              </a:effectLst>
            </a:endParaRPr>
          </a:p>
        </p:txBody>
      </p:sp>
      <p:pic>
        <p:nvPicPr>
          <p:cNvPr id="6" name="Afbeelding 3" descr="Afbeelding 3">
            <a:extLst>
              <a:ext uri="{FF2B5EF4-FFF2-40B4-BE49-F238E27FC236}">
                <a16:creationId xmlns:a16="http://schemas.microsoft.com/office/drawing/2014/main" id="{69126F7E-562F-B4F5-2FE4-D49920033E65}"/>
              </a:ext>
            </a:extLst>
          </p:cNvPr>
          <p:cNvPicPr>
            <a:picLocks noChangeAspect="1"/>
          </p:cNvPicPr>
          <p:nvPr/>
        </p:nvPicPr>
        <p:blipFill>
          <a:blip r:embed="rId4"/>
          <a:stretch>
            <a:fillRect/>
          </a:stretch>
        </p:blipFill>
        <p:spPr>
          <a:xfrm>
            <a:off x="86601" y="120384"/>
            <a:ext cx="1067707" cy="682071"/>
          </a:xfrm>
          <a:prstGeom prst="rect">
            <a:avLst/>
          </a:prstGeom>
          <a:ln w="12700">
            <a:miter lim="400000"/>
          </a:ln>
        </p:spPr>
      </p:pic>
      <p:grpSp>
        <p:nvGrpSpPr>
          <p:cNvPr id="8" name="Group 7">
            <a:extLst>
              <a:ext uri="{FF2B5EF4-FFF2-40B4-BE49-F238E27FC236}">
                <a16:creationId xmlns:a16="http://schemas.microsoft.com/office/drawing/2014/main" id="{A9899111-17E4-A829-4612-08DAE13C15D8}"/>
              </a:ext>
            </a:extLst>
          </p:cNvPr>
          <p:cNvGrpSpPr/>
          <p:nvPr/>
        </p:nvGrpSpPr>
        <p:grpSpPr>
          <a:xfrm>
            <a:off x="912651" y="3104438"/>
            <a:ext cx="5090601" cy="1013548"/>
            <a:chOff x="3550699" y="2922226"/>
            <a:chExt cx="5090601" cy="1013548"/>
          </a:xfrm>
        </p:grpSpPr>
        <p:pic>
          <p:nvPicPr>
            <p:cNvPr id="3" name="Picture 2">
              <a:extLst>
                <a:ext uri="{FF2B5EF4-FFF2-40B4-BE49-F238E27FC236}">
                  <a16:creationId xmlns:a16="http://schemas.microsoft.com/office/drawing/2014/main" id="{E0BE6214-7265-54A2-61E6-BF57A9889C8A}"/>
                </a:ext>
              </a:extLst>
            </p:cNvPr>
            <p:cNvPicPr>
              <a:picLocks noChangeAspect="1"/>
            </p:cNvPicPr>
            <p:nvPr/>
          </p:nvPicPr>
          <p:blipFill>
            <a:blip r:embed="rId5"/>
            <a:stretch>
              <a:fillRect/>
            </a:stretch>
          </p:blipFill>
          <p:spPr>
            <a:xfrm>
              <a:off x="3550699" y="2922226"/>
              <a:ext cx="5090601" cy="1013548"/>
            </a:xfrm>
            <a:prstGeom prst="rect">
              <a:avLst/>
            </a:prstGeom>
          </p:spPr>
        </p:pic>
        <p:pic>
          <p:nvPicPr>
            <p:cNvPr id="7" name="Picture 6">
              <a:extLst>
                <a:ext uri="{FF2B5EF4-FFF2-40B4-BE49-F238E27FC236}">
                  <a16:creationId xmlns:a16="http://schemas.microsoft.com/office/drawing/2014/main" id="{FFD2DEA7-E6EB-81F7-3713-6AA95DB74626}"/>
                </a:ext>
              </a:extLst>
            </p:cNvPr>
            <p:cNvPicPr>
              <a:picLocks noChangeAspect="1"/>
            </p:cNvPicPr>
            <p:nvPr/>
          </p:nvPicPr>
          <p:blipFill>
            <a:blip r:embed="rId6"/>
            <a:stretch>
              <a:fillRect/>
            </a:stretch>
          </p:blipFill>
          <p:spPr>
            <a:xfrm>
              <a:off x="7939668" y="2922227"/>
              <a:ext cx="701632" cy="303800"/>
            </a:xfrm>
            <a:prstGeom prst="rect">
              <a:avLst/>
            </a:prstGeom>
          </p:spPr>
        </p:pic>
      </p:grpSp>
      <p:grpSp>
        <p:nvGrpSpPr>
          <p:cNvPr id="18" name="Group 17">
            <a:extLst>
              <a:ext uri="{FF2B5EF4-FFF2-40B4-BE49-F238E27FC236}">
                <a16:creationId xmlns:a16="http://schemas.microsoft.com/office/drawing/2014/main" id="{396878F4-E15D-52EA-0E64-0C335D8B24C2}"/>
              </a:ext>
            </a:extLst>
          </p:cNvPr>
          <p:cNvGrpSpPr/>
          <p:nvPr/>
        </p:nvGrpSpPr>
        <p:grpSpPr>
          <a:xfrm>
            <a:off x="626385" y="4372651"/>
            <a:ext cx="5663131" cy="882040"/>
            <a:chOff x="86601" y="3366964"/>
            <a:chExt cx="5663131" cy="882040"/>
          </a:xfrm>
        </p:grpSpPr>
        <p:sp>
          <p:nvSpPr>
            <p:cNvPr id="15" name="Rectangle 14">
              <a:extLst>
                <a:ext uri="{FF2B5EF4-FFF2-40B4-BE49-F238E27FC236}">
                  <a16:creationId xmlns:a16="http://schemas.microsoft.com/office/drawing/2014/main" id="{6AF1249D-8A7A-559E-65EA-7F74B18F5F4E}"/>
                </a:ext>
              </a:extLst>
            </p:cNvPr>
            <p:cNvSpPr/>
            <p:nvPr/>
          </p:nvSpPr>
          <p:spPr>
            <a:xfrm>
              <a:off x="1171390" y="3366965"/>
              <a:ext cx="4578342" cy="8498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10" name="Picture 9">
              <a:extLst>
                <a:ext uri="{FF2B5EF4-FFF2-40B4-BE49-F238E27FC236}">
                  <a16:creationId xmlns:a16="http://schemas.microsoft.com/office/drawing/2014/main" id="{ED3860D6-B1AE-E958-6F0A-A904952F571A}"/>
                </a:ext>
              </a:extLst>
            </p:cNvPr>
            <p:cNvPicPr>
              <a:picLocks noChangeAspect="1"/>
            </p:cNvPicPr>
            <p:nvPr/>
          </p:nvPicPr>
          <p:blipFill>
            <a:blip r:embed="rId7"/>
            <a:stretch>
              <a:fillRect/>
            </a:stretch>
          </p:blipFill>
          <p:spPr>
            <a:xfrm>
              <a:off x="86601" y="3666646"/>
              <a:ext cx="5663131" cy="582358"/>
            </a:xfrm>
            <a:prstGeom prst="rect">
              <a:avLst/>
            </a:prstGeom>
          </p:spPr>
        </p:pic>
        <p:pic>
          <p:nvPicPr>
            <p:cNvPr id="14" name="Picture 13">
              <a:extLst>
                <a:ext uri="{FF2B5EF4-FFF2-40B4-BE49-F238E27FC236}">
                  <a16:creationId xmlns:a16="http://schemas.microsoft.com/office/drawing/2014/main" id="{51CC52B3-0ABA-339F-9CB0-86E570224886}"/>
                </a:ext>
              </a:extLst>
            </p:cNvPr>
            <p:cNvPicPr>
              <a:picLocks noChangeAspect="1"/>
            </p:cNvPicPr>
            <p:nvPr/>
          </p:nvPicPr>
          <p:blipFill>
            <a:blip r:embed="rId8"/>
            <a:stretch>
              <a:fillRect/>
            </a:stretch>
          </p:blipFill>
          <p:spPr>
            <a:xfrm>
              <a:off x="4579804" y="3386463"/>
              <a:ext cx="1169928" cy="305199"/>
            </a:xfrm>
            <a:prstGeom prst="rect">
              <a:avLst/>
            </a:prstGeom>
          </p:spPr>
        </p:pic>
        <p:pic>
          <p:nvPicPr>
            <p:cNvPr id="12" name="Picture 11">
              <a:extLst>
                <a:ext uri="{FF2B5EF4-FFF2-40B4-BE49-F238E27FC236}">
                  <a16:creationId xmlns:a16="http://schemas.microsoft.com/office/drawing/2014/main" id="{26A8BDE9-380B-4499-9951-E502844C7CC5}"/>
                </a:ext>
              </a:extLst>
            </p:cNvPr>
            <p:cNvPicPr>
              <a:picLocks noChangeAspect="1"/>
            </p:cNvPicPr>
            <p:nvPr/>
          </p:nvPicPr>
          <p:blipFill>
            <a:blip r:embed="rId9"/>
            <a:stretch>
              <a:fillRect/>
            </a:stretch>
          </p:blipFill>
          <p:spPr>
            <a:xfrm>
              <a:off x="86601" y="3366964"/>
              <a:ext cx="1649709" cy="299681"/>
            </a:xfrm>
            <a:prstGeom prst="rect">
              <a:avLst/>
            </a:prstGeom>
          </p:spPr>
        </p:pic>
        <p:sp>
          <p:nvSpPr>
            <p:cNvPr id="17" name="Rectangle 16">
              <a:extLst>
                <a:ext uri="{FF2B5EF4-FFF2-40B4-BE49-F238E27FC236}">
                  <a16:creationId xmlns:a16="http://schemas.microsoft.com/office/drawing/2014/main" id="{8A3F9EC8-A2CF-9722-1F66-6258DA520A31}"/>
                </a:ext>
              </a:extLst>
            </p:cNvPr>
            <p:cNvSpPr/>
            <p:nvPr/>
          </p:nvSpPr>
          <p:spPr>
            <a:xfrm>
              <a:off x="1165459" y="3966326"/>
              <a:ext cx="4578342" cy="2826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grpSp>
      <p:sp>
        <p:nvSpPr>
          <p:cNvPr id="19" name="TextBox 18">
            <a:extLst>
              <a:ext uri="{FF2B5EF4-FFF2-40B4-BE49-F238E27FC236}">
                <a16:creationId xmlns:a16="http://schemas.microsoft.com/office/drawing/2014/main" id="{D65B79F6-B434-D1BE-3AAE-581CD4AD1D3E}"/>
              </a:ext>
            </a:extLst>
          </p:cNvPr>
          <p:cNvSpPr txBox="1"/>
          <p:nvPr/>
        </p:nvSpPr>
        <p:spPr>
          <a:xfrm>
            <a:off x="96360" y="1321940"/>
            <a:ext cx="7264829" cy="1077218"/>
          </a:xfrm>
          <a:prstGeom prst="rect">
            <a:avLst/>
          </a:prstGeom>
          <a:noFill/>
        </p:spPr>
        <p:txBody>
          <a:bodyPr wrap="square" rtlCol="0">
            <a:spAutoFit/>
          </a:bodyPr>
          <a:lstStyle/>
          <a:p>
            <a:r>
              <a:rPr lang="en-GB" sz="3200" b="1" dirty="0">
                <a:solidFill>
                  <a:schemeClr val="bg1"/>
                </a:solidFill>
                <a:effectLst>
                  <a:outerShdw blurRad="38100" dist="38100" dir="2700000" algn="tl">
                    <a:srgbClr val="000000">
                      <a:alpha val="43137"/>
                    </a:srgbClr>
                  </a:outerShdw>
                </a:effectLst>
              </a:rPr>
              <a:t>Het </a:t>
            </a:r>
            <a:r>
              <a:rPr lang="en-GB" sz="3200" b="1" dirty="0" err="1">
                <a:solidFill>
                  <a:schemeClr val="bg1"/>
                </a:solidFill>
                <a:effectLst>
                  <a:outerShdw blurRad="38100" dist="38100" dir="2700000" algn="tl">
                    <a:srgbClr val="000000">
                      <a:alpha val="43137"/>
                    </a:srgbClr>
                  </a:outerShdw>
                </a:effectLst>
              </a:rPr>
              <a:t>gaat</a:t>
            </a:r>
            <a:r>
              <a:rPr lang="en-GB" sz="3200" b="1" dirty="0">
                <a:solidFill>
                  <a:schemeClr val="bg1"/>
                </a:solidFill>
                <a:effectLst>
                  <a:outerShdw blurRad="38100" dist="38100" dir="2700000" algn="tl">
                    <a:srgbClr val="000000">
                      <a:alpha val="43137"/>
                    </a:srgbClr>
                  </a:outerShdw>
                </a:effectLst>
              </a:rPr>
              <a:t> al </a:t>
            </a:r>
            <a:r>
              <a:rPr lang="en-GB" sz="3200" b="1" dirty="0" err="1">
                <a:solidFill>
                  <a:schemeClr val="bg1"/>
                </a:solidFill>
                <a:effectLst>
                  <a:outerShdw blurRad="38100" dist="38100" dir="2700000" algn="tl">
                    <a:srgbClr val="000000">
                      <a:alpha val="43137"/>
                    </a:srgbClr>
                  </a:outerShdw>
                </a:effectLst>
              </a:rPr>
              <a:t>véél</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beter</a:t>
            </a:r>
            <a:r>
              <a:rPr lang="en-GB" sz="3200" b="1" dirty="0">
                <a:solidFill>
                  <a:schemeClr val="bg1"/>
                </a:solidFill>
                <a:effectLst>
                  <a:outerShdw blurRad="38100" dist="38100" dir="2700000" algn="tl">
                    <a:srgbClr val="000000">
                      <a:alpha val="43137"/>
                    </a:srgbClr>
                  </a:outerShdw>
                </a:effectLst>
              </a:rPr>
              <a:t> met de Noordzee dan 50 </a:t>
            </a:r>
            <a:r>
              <a:rPr lang="en-GB" sz="3200" b="1" dirty="0" err="1">
                <a:solidFill>
                  <a:schemeClr val="bg1"/>
                </a:solidFill>
                <a:effectLst>
                  <a:outerShdw blurRad="38100" dist="38100" dir="2700000" algn="tl">
                    <a:srgbClr val="000000">
                      <a:alpha val="43137"/>
                    </a:srgbClr>
                  </a:outerShdw>
                </a:effectLst>
              </a:rPr>
              <a:t>jaar</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geleden</a:t>
            </a:r>
            <a:r>
              <a:rPr lang="en-GB" sz="3200" b="1" dirty="0">
                <a:solidFill>
                  <a:schemeClr val="bg1"/>
                </a:solidFill>
                <a:effectLst>
                  <a:outerShdw blurRad="38100" dist="38100" dir="2700000" algn="tl">
                    <a:srgbClr val="000000">
                      <a:alpha val="43137"/>
                    </a:srgbClr>
                  </a:outerShdw>
                </a:effectLst>
              </a:rPr>
              <a:t>, maar:</a:t>
            </a:r>
            <a:endParaRPr lang="LID4096" sz="3200" b="1" u="sng" dirty="0">
              <a:solidFill>
                <a:schemeClr val="bg1"/>
              </a:solidFill>
              <a:effectLst>
                <a:outerShdw blurRad="38100" dist="38100" dir="2700000" algn="tl">
                  <a:srgbClr val="000000">
                    <a:alpha val="43137"/>
                  </a:srgbClr>
                </a:outerShdw>
              </a:effectLst>
            </a:endParaRPr>
          </a:p>
        </p:txBody>
      </p:sp>
      <p:grpSp>
        <p:nvGrpSpPr>
          <p:cNvPr id="30" name="Group 29">
            <a:extLst>
              <a:ext uri="{FF2B5EF4-FFF2-40B4-BE49-F238E27FC236}">
                <a16:creationId xmlns:a16="http://schemas.microsoft.com/office/drawing/2014/main" id="{2F624B05-D0C8-E582-4A6B-49424C19D7AB}"/>
              </a:ext>
            </a:extLst>
          </p:cNvPr>
          <p:cNvGrpSpPr/>
          <p:nvPr/>
        </p:nvGrpSpPr>
        <p:grpSpPr>
          <a:xfrm>
            <a:off x="620454" y="5554371"/>
            <a:ext cx="5663131" cy="598349"/>
            <a:chOff x="614523" y="5686263"/>
            <a:chExt cx="5663131" cy="598349"/>
          </a:xfrm>
        </p:grpSpPr>
        <p:sp>
          <p:nvSpPr>
            <p:cNvPr id="29" name="Rectangle 28">
              <a:extLst>
                <a:ext uri="{FF2B5EF4-FFF2-40B4-BE49-F238E27FC236}">
                  <a16:creationId xmlns:a16="http://schemas.microsoft.com/office/drawing/2014/main" id="{7BCB51D0-B30C-8A4A-98F7-DB3FC927709C}"/>
                </a:ext>
              </a:extLst>
            </p:cNvPr>
            <p:cNvSpPr/>
            <p:nvPr/>
          </p:nvSpPr>
          <p:spPr>
            <a:xfrm>
              <a:off x="614523" y="5688978"/>
              <a:ext cx="5663131" cy="595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24" name="Picture 23">
              <a:extLst>
                <a:ext uri="{FF2B5EF4-FFF2-40B4-BE49-F238E27FC236}">
                  <a16:creationId xmlns:a16="http://schemas.microsoft.com/office/drawing/2014/main" id="{089B5293-6BD7-EA4B-1130-BB5A599BC773}"/>
                </a:ext>
              </a:extLst>
            </p:cNvPr>
            <p:cNvPicPr>
              <a:picLocks noChangeAspect="1"/>
            </p:cNvPicPr>
            <p:nvPr/>
          </p:nvPicPr>
          <p:blipFill>
            <a:blip r:embed="rId10"/>
            <a:stretch>
              <a:fillRect/>
            </a:stretch>
          </p:blipFill>
          <p:spPr>
            <a:xfrm>
              <a:off x="614523" y="5950797"/>
              <a:ext cx="5663131" cy="333815"/>
            </a:xfrm>
            <a:prstGeom prst="rect">
              <a:avLst/>
            </a:prstGeom>
          </p:spPr>
        </p:pic>
        <p:pic>
          <p:nvPicPr>
            <p:cNvPr id="26" name="Picture 25">
              <a:extLst>
                <a:ext uri="{FF2B5EF4-FFF2-40B4-BE49-F238E27FC236}">
                  <a16:creationId xmlns:a16="http://schemas.microsoft.com/office/drawing/2014/main" id="{AC78DF26-EBC3-498D-FD09-D81BF23FDE34}"/>
                </a:ext>
              </a:extLst>
            </p:cNvPr>
            <p:cNvPicPr>
              <a:picLocks noChangeAspect="1"/>
            </p:cNvPicPr>
            <p:nvPr/>
          </p:nvPicPr>
          <p:blipFill>
            <a:blip r:embed="rId11"/>
            <a:stretch>
              <a:fillRect/>
            </a:stretch>
          </p:blipFill>
          <p:spPr>
            <a:xfrm>
              <a:off x="614523" y="5686263"/>
              <a:ext cx="1257409" cy="167655"/>
            </a:xfrm>
            <a:prstGeom prst="rect">
              <a:avLst/>
            </a:prstGeom>
          </p:spPr>
        </p:pic>
        <p:pic>
          <p:nvPicPr>
            <p:cNvPr id="27" name="Picture 26">
              <a:extLst>
                <a:ext uri="{FF2B5EF4-FFF2-40B4-BE49-F238E27FC236}">
                  <a16:creationId xmlns:a16="http://schemas.microsoft.com/office/drawing/2014/main" id="{B69906F7-3083-F447-00F6-09EE7B279BF7}"/>
                </a:ext>
              </a:extLst>
            </p:cNvPr>
            <p:cNvPicPr>
              <a:picLocks noChangeAspect="1"/>
            </p:cNvPicPr>
            <p:nvPr/>
          </p:nvPicPr>
          <p:blipFill>
            <a:blip r:embed="rId8"/>
            <a:stretch>
              <a:fillRect/>
            </a:stretch>
          </p:blipFill>
          <p:spPr>
            <a:xfrm>
              <a:off x="5107726" y="5690604"/>
              <a:ext cx="1169928" cy="305199"/>
            </a:xfrm>
            <a:prstGeom prst="rect">
              <a:avLst/>
            </a:prstGeom>
          </p:spPr>
        </p:pic>
      </p:grpSp>
      <p:sp>
        <p:nvSpPr>
          <p:cNvPr id="2" name="Rectangle 1">
            <a:extLst>
              <a:ext uri="{FF2B5EF4-FFF2-40B4-BE49-F238E27FC236}">
                <a16:creationId xmlns:a16="http://schemas.microsoft.com/office/drawing/2014/main" id="{5EE2C567-C6CF-5EA1-2179-0D93E34893A0}"/>
              </a:ext>
            </a:extLst>
          </p:cNvPr>
          <p:cNvSpPr/>
          <p:nvPr/>
        </p:nvSpPr>
        <p:spPr>
          <a:xfrm>
            <a:off x="2464420" y="3714614"/>
            <a:ext cx="557560" cy="35401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 name="Rectangle 3">
            <a:extLst>
              <a:ext uri="{FF2B5EF4-FFF2-40B4-BE49-F238E27FC236}">
                <a16:creationId xmlns:a16="http://schemas.microsoft.com/office/drawing/2014/main" id="{AECA881E-20FD-8B00-7A10-72D29BA7F45F}"/>
              </a:ext>
            </a:extLst>
          </p:cNvPr>
          <p:cNvSpPr/>
          <p:nvPr/>
        </p:nvSpPr>
        <p:spPr>
          <a:xfrm>
            <a:off x="4690944" y="4653969"/>
            <a:ext cx="1169927" cy="305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9" name="Rectangle 8">
            <a:extLst>
              <a:ext uri="{FF2B5EF4-FFF2-40B4-BE49-F238E27FC236}">
                <a16:creationId xmlns:a16="http://schemas.microsoft.com/office/drawing/2014/main" id="{15B58176-3E2A-6E4B-2344-1131C7938B8B}"/>
              </a:ext>
            </a:extLst>
          </p:cNvPr>
          <p:cNvSpPr/>
          <p:nvPr/>
        </p:nvSpPr>
        <p:spPr>
          <a:xfrm>
            <a:off x="2199251" y="5833212"/>
            <a:ext cx="822729" cy="30519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27056504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ottle, text, plastic, indoor&#10;&#10;Description automatically generated">
            <a:extLst>
              <a:ext uri="{FF2B5EF4-FFF2-40B4-BE49-F238E27FC236}">
                <a16:creationId xmlns:a16="http://schemas.microsoft.com/office/drawing/2014/main" id="{BA34DF17-BAE7-2EB3-440F-CFFC7C68540B}"/>
              </a:ext>
            </a:extLst>
          </p:cNvPr>
          <p:cNvPicPr>
            <a:picLocks noChangeAspect="1"/>
          </p:cNvPicPr>
          <p:nvPr/>
        </p:nvPicPr>
        <p:blipFill rotWithShape="1">
          <a:blip r:embed="rId3">
            <a:extLst>
              <a:ext uri="{28A0092B-C50C-407E-A947-70E740481C1C}">
                <a14:useLocalDpi xmlns:a14="http://schemas.microsoft.com/office/drawing/2010/main" val="0"/>
              </a:ext>
            </a:extLst>
          </a:blip>
          <a:srcRect l="2880" r="29142"/>
          <a:stretch/>
        </p:blipFill>
        <p:spPr>
          <a:xfrm>
            <a:off x="0" y="0"/>
            <a:ext cx="6423139" cy="6879909"/>
          </a:xfrm>
          <a:prstGeom prst="rect">
            <a:avLst/>
          </a:prstGeom>
        </p:spPr>
      </p:pic>
      <p:sp>
        <p:nvSpPr>
          <p:cNvPr id="5" name="Title 1">
            <a:extLst>
              <a:ext uri="{FF2B5EF4-FFF2-40B4-BE49-F238E27FC236}">
                <a16:creationId xmlns:a16="http://schemas.microsoft.com/office/drawing/2014/main" id="{A543ABFD-A4B0-A7F7-30DC-92F7CB48F642}"/>
              </a:ext>
            </a:extLst>
          </p:cNvPr>
          <p:cNvSpPr>
            <a:spLocks noGrp="1"/>
          </p:cNvSpPr>
          <p:nvPr>
            <p:ph type="title"/>
          </p:nvPr>
        </p:nvSpPr>
        <p:spPr>
          <a:xfrm>
            <a:off x="1154308" y="0"/>
            <a:ext cx="8294492" cy="922841"/>
          </a:xfrm>
          <a:noFill/>
        </p:spPr>
        <p:txBody>
          <a:bodyPr vert="horz" lIns="91440" tIns="45720" rIns="91440" bIns="45720" rtlCol="0" anchor="b">
            <a:normAutofit/>
          </a:bodyPr>
          <a:lstStyle/>
          <a:p>
            <a:r>
              <a:rPr lang="en-US" sz="4800" b="1" dirty="0" err="1">
                <a:solidFill>
                  <a:schemeClr val="bg1"/>
                </a:solidFill>
                <a:effectLst>
                  <a:outerShdw blurRad="38100" dist="38100" dir="2700000" algn="tl">
                    <a:srgbClr val="000000">
                      <a:alpha val="43137"/>
                    </a:srgbClr>
                  </a:outerShdw>
                </a:effectLst>
              </a:rPr>
              <a:t>Oplossingen</a:t>
            </a:r>
            <a:endParaRPr lang="en-US" sz="4800" b="1" dirty="0">
              <a:solidFill>
                <a:schemeClr val="bg1"/>
              </a:solidFill>
              <a:effectLst>
                <a:outerShdw blurRad="38100" dist="38100" dir="2700000" algn="tl">
                  <a:srgbClr val="000000">
                    <a:alpha val="43137"/>
                  </a:srgbClr>
                </a:outerShdw>
              </a:effectLst>
            </a:endParaRPr>
          </a:p>
        </p:txBody>
      </p:sp>
      <p:pic>
        <p:nvPicPr>
          <p:cNvPr id="6" name="Afbeelding 3" descr="Afbeelding 3">
            <a:extLst>
              <a:ext uri="{FF2B5EF4-FFF2-40B4-BE49-F238E27FC236}">
                <a16:creationId xmlns:a16="http://schemas.microsoft.com/office/drawing/2014/main" id="{69126F7E-562F-B4F5-2FE4-D49920033E65}"/>
              </a:ext>
            </a:extLst>
          </p:cNvPr>
          <p:cNvPicPr>
            <a:picLocks noChangeAspect="1"/>
          </p:cNvPicPr>
          <p:nvPr/>
        </p:nvPicPr>
        <p:blipFill>
          <a:blip r:embed="rId4"/>
          <a:stretch>
            <a:fillRect/>
          </a:stretch>
        </p:blipFill>
        <p:spPr>
          <a:xfrm>
            <a:off x="86601" y="120384"/>
            <a:ext cx="1067707" cy="682071"/>
          </a:xfrm>
          <a:prstGeom prst="rect">
            <a:avLst/>
          </a:prstGeom>
          <a:ln w="12700">
            <a:miter lim="400000"/>
          </a:ln>
        </p:spPr>
      </p:pic>
      <p:sp>
        <p:nvSpPr>
          <p:cNvPr id="9" name="Multiplication Sign 8">
            <a:extLst>
              <a:ext uri="{FF2B5EF4-FFF2-40B4-BE49-F238E27FC236}">
                <a16:creationId xmlns:a16="http://schemas.microsoft.com/office/drawing/2014/main" id="{119C69E5-9D74-7ECC-F600-CC0E62C25C35}"/>
              </a:ext>
            </a:extLst>
          </p:cNvPr>
          <p:cNvSpPr/>
          <p:nvPr/>
        </p:nvSpPr>
        <p:spPr>
          <a:xfrm>
            <a:off x="-775623" y="885642"/>
            <a:ext cx="7856153" cy="5086716"/>
          </a:xfrm>
          <a:prstGeom prst="mathMultiply">
            <a:avLst>
              <a:gd name="adj1" fmla="val 1074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TextBox 10">
            <a:extLst>
              <a:ext uri="{FF2B5EF4-FFF2-40B4-BE49-F238E27FC236}">
                <a16:creationId xmlns:a16="http://schemas.microsoft.com/office/drawing/2014/main" id="{95A45E7A-3E73-1F85-8F28-43F7A0EF6CFE}"/>
              </a:ext>
            </a:extLst>
          </p:cNvPr>
          <p:cNvSpPr txBox="1"/>
          <p:nvPr/>
        </p:nvSpPr>
        <p:spPr>
          <a:xfrm>
            <a:off x="404344" y="5496546"/>
            <a:ext cx="5614449" cy="584775"/>
          </a:xfrm>
          <a:prstGeom prst="rect">
            <a:avLst/>
          </a:prstGeom>
          <a:noFill/>
        </p:spPr>
        <p:txBody>
          <a:bodyPr wrap="square" rtlCol="0">
            <a:spAutoFit/>
          </a:bodyPr>
          <a:lstStyle/>
          <a:p>
            <a:pPr algn="ctr"/>
            <a:r>
              <a:rPr lang="en-GB" sz="3200" b="1" dirty="0" err="1">
                <a:solidFill>
                  <a:schemeClr val="bg1"/>
                </a:solidFill>
                <a:effectLst>
                  <a:outerShdw blurRad="38100" dist="38100" dir="2700000" algn="tl">
                    <a:srgbClr val="000000">
                      <a:alpha val="43137"/>
                    </a:srgbClr>
                  </a:outerShdw>
                </a:effectLst>
              </a:rPr>
              <a:t>vermijd</a:t>
            </a:r>
            <a:r>
              <a:rPr lang="en-GB" sz="3200" b="1" dirty="0">
                <a:solidFill>
                  <a:schemeClr val="bg1"/>
                </a:solidFill>
                <a:effectLst>
                  <a:outerShdw blurRad="38100" dist="38100" dir="2700000" algn="tl">
                    <a:srgbClr val="000000">
                      <a:alpha val="43137"/>
                    </a:srgbClr>
                  </a:outerShdw>
                </a:effectLst>
              </a:rPr>
              <a:t> plastic </a:t>
            </a:r>
            <a:r>
              <a:rPr lang="en-GB" sz="3200" b="1" dirty="0" err="1">
                <a:solidFill>
                  <a:schemeClr val="bg1"/>
                </a:solidFill>
                <a:effectLst>
                  <a:outerShdw blurRad="38100" dist="38100" dir="2700000" algn="tl">
                    <a:srgbClr val="000000">
                      <a:alpha val="43137"/>
                    </a:srgbClr>
                  </a:outerShdw>
                </a:effectLst>
              </a:rPr>
              <a:t>als</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dat</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kan</a:t>
            </a:r>
            <a:endParaRPr lang="LID4096" sz="3200" b="1" u="sng" dirty="0">
              <a:solidFill>
                <a:schemeClr val="bg1"/>
              </a:solidFill>
              <a:effectLst>
                <a:outerShdw blurRad="38100" dist="38100" dir="2700000" algn="tl">
                  <a:srgbClr val="000000">
                    <a:alpha val="43137"/>
                  </a:srgbClr>
                </a:outerShdw>
              </a:effectLst>
            </a:endParaRPr>
          </a:p>
        </p:txBody>
      </p:sp>
      <p:pic>
        <p:nvPicPr>
          <p:cNvPr id="16" name="Picture 15" descr="A picture containing circle, screenshot, graphics, graphic design&#10;&#10;Description automatically generated">
            <a:extLst>
              <a:ext uri="{FF2B5EF4-FFF2-40B4-BE49-F238E27FC236}">
                <a16:creationId xmlns:a16="http://schemas.microsoft.com/office/drawing/2014/main" id="{2D04E0A0-4230-0BEB-147E-0EDF9C85C6BD}"/>
              </a:ext>
            </a:extLst>
          </p:cNvPr>
          <p:cNvPicPr>
            <a:picLocks noChangeAspect="1"/>
          </p:cNvPicPr>
          <p:nvPr/>
        </p:nvPicPr>
        <p:blipFill rotWithShape="1">
          <a:blip r:embed="rId5">
            <a:extLst>
              <a:ext uri="{28A0092B-C50C-407E-A947-70E740481C1C}">
                <a14:useLocalDpi xmlns:a14="http://schemas.microsoft.com/office/drawing/2010/main" val="0"/>
              </a:ext>
            </a:extLst>
          </a:blip>
          <a:srcRect t="54908" r="5093"/>
          <a:stretch/>
        </p:blipFill>
        <p:spPr>
          <a:xfrm>
            <a:off x="8142266" y="1226481"/>
            <a:ext cx="2330605" cy="1569253"/>
          </a:xfrm>
          <a:prstGeom prst="rect">
            <a:avLst/>
          </a:prstGeom>
        </p:spPr>
      </p:pic>
      <p:sp>
        <p:nvSpPr>
          <p:cNvPr id="20" name="TextBox 19">
            <a:extLst>
              <a:ext uri="{FF2B5EF4-FFF2-40B4-BE49-F238E27FC236}">
                <a16:creationId xmlns:a16="http://schemas.microsoft.com/office/drawing/2014/main" id="{22B305E6-E9F8-EBFF-A959-7B5EAE91D764}"/>
              </a:ext>
            </a:extLst>
          </p:cNvPr>
          <p:cNvSpPr txBox="1"/>
          <p:nvPr/>
        </p:nvSpPr>
        <p:spPr>
          <a:xfrm>
            <a:off x="6500342" y="62250"/>
            <a:ext cx="5614449" cy="1077218"/>
          </a:xfrm>
          <a:prstGeom prst="rect">
            <a:avLst/>
          </a:prstGeom>
          <a:noFill/>
        </p:spPr>
        <p:txBody>
          <a:bodyPr wrap="square" rtlCol="0">
            <a:spAutoFit/>
          </a:bodyPr>
          <a:lstStyle/>
          <a:p>
            <a:pPr algn="ctr"/>
            <a:r>
              <a:rPr lang="en-GB" sz="3200" b="1" dirty="0" err="1">
                <a:solidFill>
                  <a:schemeClr val="bg1"/>
                </a:solidFill>
                <a:effectLst>
                  <a:outerShdw blurRad="38100" dist="38100" dir="2700000" algn="tl">
                    <a:srgbClr val="000000">
                      <a:alpha val="43137"/>
                    </a:srgbClr>
                  </a:outerShdw>
                </a:effectLst>
              </a:rPr>
              <a:t>probeer</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te</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kiezen</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voor</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voedsel</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zonder</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pesticiden</a:t>
            </a:r>
            <a:endParaRPr lang="LID4096" sz="3200" b="1" u="sng" dirty="0">
              <a:solidFill>
                <a:schemeClr val="bg1"/>
              </a:solidFill>
              <a:effectLst>
                <a:outerShdw blurRad="38100" dist="38100" dir="2700000" algn="tl">
                  <a:srgbClr val="000000">
                    <a:alpha val="43137"/>
                  </a:srgbClr>
                </a:outerShdw>
              </a:effectLst>
            </a:endParaRPr>
          </a:p>
        </p:txBody>
      </p:sp>
      <p:pic>
        <p:nvPicPr>
          <p:cNvPr id="22" name="Picture 21" descr="A group of soldiers walking on a beach&#10;&#10;Description automatically generated with low confidence">
            <a:extLst>
              <a:ext uri="{FF2B5EF4-FFF2-40B4-BE49-F238E27FC236}">
                <a16:creationId xmlns:a16="http://schemas.microsoft.com/office/drawing/2014/main" id="{A3D809A1-FFAC-7C24-E566-405C41B5F6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3136" y="3012361"/>
            <a:ext cx="5768863" cy="3848914"/>
          </a:xfrm>
          <a:prstGeom prst="rect">
            <a:avLst/>
          </a:prstGeom>
        </p:spPr>
      </p:pic>
      <p:sp>
        <p:nvSpPr>
          <p:cNvPr id="23" name="TextBox 22">
            <a:extLst>
              <a:ext uri="{FF2B5EF4-FFF2-40B4-BE49-F238E27FC236}">
                <a16:creationId xmlns:a16="http://schemas.microsoft.com/office/drawing/2014/main" id="{2052EBD8-1F1C-3F18-880A-ECE01E5505EE}"/>
              </a:ext>
            </a:extLst>
          </p:cNvPr>
          <p:cNvSpPr txBox="1"/>
          <p:nvPr/>
        </p:nvSpPr>
        <p:spPr>
          <a:xfrm>
            <a:off x="6423136" y="3136612"/>
            <a:ext cx="5614449" cy="584775"/>
          </a:xfrm>
          <a:prstGeom prst="rect">
            <a:avLst/>
          </a:prstGeom>
          <a:noFill/>
        </p:spPr>
        <p:txBody>
          <a:bodyPr wrap="square" rtlCol="0">
            <a:spAutoFit/>
          </a:bodyPr>
          <a:lstStyle/>
          <a:p>
            <a:pPr algn="ctr"/>
            <a:r>
              <a:rPr lang="en-GB" sz="3200" b="1" dirty="0" err="1">
                <a:solidFill>
                  <a:schemeClr val="bg1"/>
                </a:solidFill>
                <a:effectLst>
                  <a:outerShdw blurRad="38100" dist="38100" dir="2700000" algn="tl">
                    <a:srgbClr val="000000">
                      <a:alpha val="43137"/>
                    </a:srgbClr>
                  </a:outerShdw>
                </a:effectLst>
              </a:rPr>
              <a:t>ruim</a:t>
            </a:r>
            <a:r>
              <a:rPr lang="en-GB" sz="3200" b="1" dirty="0">
                <a:solidFill>
                  <a:schemeClr val="bg1"/>
                </a:solidFill>
                <a:effectLst>
                  <a:outerShdw blurRad="38100" dist="38100" dir="2700000" algn="tl">
                    <a:srgbClr val="000000">
                      <a:alpha val="43137"/>
                    </a:srgbClr>
                  </a:outerShdw>
                </a:effectLst>
              </a:rPr>
              <a:t> plastic in de </a:t>
            </a:r>
            <a:r>
              <a:rPr lang="en-GB" sz="3200" b="1" dirty="0" err="1">
                <a:solidFill>
                  <a:schemeClr val="bg1"/>
                </a:solidFill>
                <a:effectLst>
                  <a:outerShdw blurRad="38100" dist="38100" dir="2700000" algn="tl">
                    <a:srgbClr val="000000">
                      <a:alpha val="43137"/>
                    </a:srgbClr>
                  </a:outerShdw>
                </a:effectLst>
              </a:rPr>
              <a:t>natuur</a:t>
            </a:r>
            <a:r>
              <a:rPr lang="en-GB" sz="3200" b="1" dirty="0">
                <a:solidFill>
                  <a:schemeClr val="bg1"/>
                </a:solidFill>
                <a:effectLst>
                  <a:outerShdw blurRad="38100" dist="38100" dir="2700000" algn="tl">
                    <a:srgbClr val="000000">
                      <a:alpha val="43137"/>
                    </a:srgbClr>
                  </a:outerShdw>
                </a:effectLst>
              </a:rPr>
              <a:t> op</a:t>
            </a:r>
            <a:endParaRPr lang="LID4096" sz="3200" b="1" u="sng"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629050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wind turbines in the ocean&#10;&#10;Description automatically generated with low confidence">
            <a:extLst>
              <a:ext uri="{FF2B5EF4-FFF2-40B4-BE49-F238E27FC236}">
                <a16:creationId xmlns:a16="http://schemas.microsoft.com/office/drawing/2014/main" id="{0A1710DC-639D-3E33-0EA4-BC3AEFC967BF}"/>
              </a:ext>
            </a:extLst>
          </p:cNvPr>
          <p:cNvPicPr>
            <a:picLocks noChangeAspect="1"/>
          </p:cNvPicPr>
          <p:nvPr/>
        </p:nvPicPr>
        <p:blipFill rotWithShape="1">
          <a:blip r:embed="rId3">
            <a:extLst>
              <a:ext uri="{28A0092B-C50C-407E-A947-70E740481C1C}">
                <a14:useLocalDpi xmlns:a14="http://schemas.microsoft.com/office/drawing/2010/main" val="0"/>
              </a:ext>
            </a:extLst>
          </a:blip>
          <a:srcRect l="108" r="58787"/>
          <a:stretch/>
        </p:blipFill>
        <p:spPr>
          <a:xfrm>
            <a:off x="8536591" y="0"/>
            <a:ext cx="3655410" cy="6864243"/>
          </a:xfrm>
          <a:prstGeom prst="rect">
            <a:avLst/>
          </a:prstGeom>
        </p:spPr>
      </p:pic>
      <p:pic>
        <p:nvPicPr>
          <p:cNvPr id="7" name="Picture 6" descr="A picture containing watercraft, ship, transport, water&#10;&#10;Description automatically generated">
            <a:extLst>
              <a:ext uri="{FF2B5EF4-FFF2-40B4-BE49-F238E27FC236}">
                <a16:creationId xmlns:a16="http://schemas.microsoft.com/office/drawing/2014/main" id="{56CD67BC-F7DC-B52C-A11E-F3AC3A9615D3}"/>
              </a:ext>
            </a:extLst>
          </p:cNvPr>
          <p:cNvPicPr>
            <a:picLocks noChangeAspect="1"/>
          </p:cNvPicPr>
          <p:nvPr/>
        </p:nvPicPr>
        <p:blipFill rotWithShape="1">
          <a:blip r:embed="rId4">
            <a:extLst>
              <a:ext uri="{28A0092B-C50C-407E-A947-70E740481C1C}">
                <a14:useLocalDpi xmlns:a14="http://schemas.microsoft.com/office/drawing/2010/main" val="0"/>
              </a:ext>
            </a:extLst>
          </a:blip>
          <a:srcRect l="46430" r="6240"/>
          <a:stretch/>
        </p:blipFill>
        <p:spPr>
          <a:xfrm>
            <a:off x="4794854" y="-11597"/>
            <a:ext cx="4326675" cy="6856142"/>
          </a:xfrm>
          <a:prstGeom prst="rect">
            <a:avLst/>
          </a:prstGeom>
        </p:spPr>
      </p:pic>
      <p:pic>
        <p:nvPicPr>
          <p:cNvPr id="3" name="Picture 2" descr="A picture containing sky, water, outdoor, sea&#10;&#10;Description automatically generated">
            <a:extLst>
              <a:ext uri="{FF2B5EF4-FFF2-40B4-BE49-F238E27FC236}">
                <a16:creationId xmlns:a16="http://schemas.microsoft.com/office/drawing/2014/main" id="{A9C9D464-D718-EAB3-EE28-86D8E88CF4A0}"/>
              </a:ext>
            </a:extLst>
          </p:cNvPr>
          <p:cNvPicPr>
            <a:picLocks noChangeAspect="1"/>
          </p:cNvPicPr>
          <p:nvPr/>
        </p:nvPicPr>
        <p:blipFill rotWithShape="1">
          <a:blip r:embed="rId5">
            <a:extLst>
              <a:ext uri="{28A0092B-C50C-407E-A947-70E740481C1C}">
                <a14:useLocalDpi xmlns:a14="http://schemas.microsoft.com/office/drawing/2010/main" val="0"/>
              </a:ext>
            </a:extLst>
          </a:blip>
          <a:srcRect l="21583" r="22092"/>
          <a:stretch/>
        </p:blipFill>
        <p:spPr>
          <a:xfrm>
            <a:off x="0" y="-11597"/>
            <a:ext cx="5791199" cy="6859638"/>
          </a:xfrm>
          <a:prstGeom prst="rect">
            <a:avLst/>
          </a:prstGeom>
        </p:spPr>
      </p:pic>
      <p:sp>
        <p:nvSpPr>
          <p:cNvPr id="5" name="Title 1">
            <a:extLst>
              <a:ext uri="{FF2B5EF4-FFF2-40B4-BE49-F238E27FC236}">
                <a16:creationId xmlns:a16="http://schemas.microsoft.com/office/drawing/2014/main" id="{0060CB5F-B5C5-1B2E-CBBF-6CBFA0F7453C}"/>
              </a:ext>
            </a:extLst>
          </p:cNvPr>
          <p:cNvSpPr>
            <a:spLocks noGrp="1"/>
          </p:cNvSpPr>
          <p:nvPr>
            <p:ph type="title"/>
          </p:nvPr>
        </p:nvSpPr>
        <p:spPr>
          <a:xfrm>
            <a:off x="1154308" y="0"/>
            <a:ext cx="8294492" cy="922841"/>
          </a:xfrm>
          <a:noFill/>
        </p:spPr>
        <p:txBody>
          <a:bodyPr vert="horz" lIns="91440" tIns="45720" rIns="91440" bIns="45720" rtlCol="0" anchor="b">
            <a:normAutofit/>
          </a:bodyPr>
          <a:lstStyle/>
          <a:p>
            <a:r>
              <a:rPr lang="en-US" sz="4800" b="1" dirty="0" err="1">
                <a:solidFill>
                  <a:schemeClr val="bg1"/>
                </a:solidFill>
                <a:effectLst>
                  <a:outerShdw blurRad="38100" dist="38100" dir="2700000" algn="tl">
                    <a:srgbClr val="000000">
                      <a:alpha val="43137"/>
                    </a:srgbClr>
                  </a:outerShdw>
                </a:effectLst>
              </a:rPr>
              <a:t>Lawaai</a:t>
            </a:r>
            <a:r>
              <a:rPr lang="en-US" sz="4800" b="1" dirty="0">
                <a:solidFill>
                  <a:schemeClr val="bg1"/>
                </a:solidFill>
                <a:effectLst>
                  <a:outerShdw blurRad="38100" dist="38100" dir="2700000" algn="tl">
                    <a:srgbClr val="000000">
                      <a:alpha val="43137"/>
                    </a:srgbClr>
                  </a:outerShdw>
                </a:effectLst>
              </a:rPr>
              <a:t> op zee</a:t>
            </a:r>
          </a:p>
        </p:txBody>
      </p:sp>
      <p:pic>
        <p:nvPicPr>
          <p:cNvPr id="6" name="Afbeelding 3" descr="Afbeelding 3">
            <a:extLst>
              <a:ext uri="{FF2B5EF4-FFF2-40B4-BE49-F238E27FC236}">
                <a16:creationId xmlns:a16="http://schemas.microsoft.com/office/drawing/2014/main" id="{2916561C-B977-3D2D-0CF5-3BBC464F5947}"/>
              </a:ext>
            </a:extLst>
          </p:cNvPr>
          <p:cNvPicPr>
            <a:picLocks noChangeAspect="1"/>
          </p:cNvPicPr>
          <p:nvPr/>
        </p:nvPicPr>
        <p:blipFill>
          <a:blip r:embed="rId6"/>
          <a:stretch>
            <a:fillRect/>
          </a:stretch>
        </p:blipFill>
        <p:spPr>
          <a:xfrm>
            <a:off x="86601" y="120384"/>
            <a:ext cx="1067707" cy="682071"/>
          </a:xfrm>
          <a:prstGeom prst="rect">
            <a:avLst/>
          </a:prstGeom>
          <a:ln w="12700">
            <a:miter lim="400000"/>
          </a:ln>
        </p:spPr>
      </p:pic>
      <p:sp>
        <p:nvSpPr>
          <p:cNvPr id="10" name="TextBox 9">
            <a:extLst>
              <a:ext uri="{FF2B5EF4-FFF2-40B4-BE49-F238E27FC236}">
                <a16:creationId xmlns:a16="http://schemas.microsoft.com/office/drawing/2014/main" id="{1B096762-2ED5-A52C-5EFC-7B0617092AA2}"/>
              </a:ext>
            </a:extLst>
          </p:cNvPr>
          <p:cNvSpPr txBox="1"/>
          <p:nvPr/>
        </p:nvSpPr>
        <p:spPr>
          <a:xfrm>
            <a:off x="0" y="1598983"/>
            <a:ext cx="2464420" cy="1384995"/>
          </a:xfrm>
          <a:prstGeom prst="rect">
            <a:avLst/>
          </a:prstGeom>
          <a:noFill/>
        </p:spPr>
        <p:txBody>
          <a:bodyPr wrap="square" rtlCol="0">
            <a:spAutoFit/>
          </a:bodyPr>
          <a:lstStyle/>
          <a:p>
            <a:pPr algn="ctr"/>
            <a:r>
              <a:rPr lang="en-GB" sz="2800" b="1" dirty="0" err="1">
                <a:solidFill>
                  <a:schemeClr val="bg1"/>
                </a:solidFill>
                <a:effectLst>
                  <a:outerShdw blurRad="38100" dist="38100" dir="2700000" algn="tl">
                    <a:srgbClr val="000000">
                      <a:alpha val="43137"/>
                    </a:srgbClr>
                  </a:outerShdw>
                </a:effectLst>
              </a:rPr>
              <a:t>Knallen</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bij</a:t>
            </a:r>
            <a:r>
              <a:rPr lang="en-GB" sz="2800" b="1" dirty="0">
                <a:solidFill>
                  <a:schemeClr val="bg1"/>
                </a:solidFill>
                <a:effectLst>
                  <a:outerShdw blurRad="38100" dist="38100" dir="2700000" algn="tl">
                    <a:srgbClr val="000000">
                      <a:alpha val="43137"/>
                    </a:srgbClr>
                  </a:outerShdw>
                </a:effectLst>
              </a:rPr>
              <a:t> het </a:t>
            </a:r>
            <a:r>
              <a:rPr lang="en-GB" sz="2800" b="1" dirty="0" err="1">
                <a:solidFill>
                  <a:schemeClr val="bg1"/>
                </a:solidFill>
                <a:effectLst>
                  <a:outerShdw blurRad="38100" dist="38100" dir="2700000" algn="tl">
                    <a:srgbClr val="000000">
                      <a:alpha val="43137"/>
                    </a:srgbClr>
                  </a:outerShdw>
                </a:effectLst>
              </a:rPr>
              <a:t>inhameren</a:t>
            </a:r>
            <a:r>
              <a:rPr lang="en-GB" sz="2800" b="1" dirty="0">
                <a:solidFill>
                  <a:schemeClr val="bg1"/>
                </a:solidFill>
                <a:effectLst>
                  <a:outerShdw blurRad="38100" dist="38100" dir="2700000" algn="tl">
                    <a:srgbClr val="000000">
                      <a:alpha val="43137"/>
                    </a:srgbClr>
                  </a:outerShdw>
                </a:effectLst>
              </a:rPr>
              <a:t> van </a:t>
            </a:r>
            <a:r>
              <a:rPr lang="en-GB" sz="2800" b="1" dirty="0" err="1">
                <a:solidFill>
                  <a:schemeClr val="bg1"/>
                </a:solidFill>
                <a:effectLst>
                  <a:outerShdw blurRad="38100" dist="38100" dir="2700000" algn="tl">
                    <a:srgbClr val="000000">
                      <a:alpha val="43137"/>
                    </a:srgbClr>
                  </a:outerShdw>
                </a:effectLst>
              </a:rPr>
              <a:t>windmolens</a:t>
            </a:r>
            <a:endParaRPr lang="LID4096" sz="2800" b="1" u="sng" dirty="0">
              <a:solidFill>
                <a:schemeClr val="bg1"/>
              </a:solidFill>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0F0E0E6D-2E1F-C913-968F-49DEDB2ED2D2}"/>
              </a:ext>
            </a:extLst>
          </p:cNvPr>
          <p:cNvSpPr txBox="1"/>
          <p:nvPr/>
        </p:nvSpPr>
        <p:spPr>
          <a:xfrm>
            <a:off x="5791199" y="644876"/>
            <a:ext cx="3330329" cy="954107"/>
          </a:xfrm>
          <a:prstGeom prst="rect">
            <a:avLst/>
          </a:prstGeom>
          <a:noFill/>
        </p:spPr>
        <p:txBody>
          <a:bodyPr wrap="square" rtlCol="0">
            <a:spAutoFit/>
          </a:bodyPr>
          <a:lstStyle/>
          <a:p>
            <a:pPr algn="ctr"/>
            <a:r>
              <a:rPr lang="en-GB" sz="2800" b="1" dirty="0" err="1">
                <a:solidFill>
                  <a:schemeClr val="bg1"/>
                </a:solidFill>
                <a:effectLst>
                  <a:outerShdw blurRad="38100" dist="38100" dir="2700000" algn="tl">
                    <a:srgbClr val="000000">
                      <a:alpha val="43137"/>
                    </a:srgbClr>
                  </a:outerShdw>
                </a:effectLst>
              </a:rPr>
              <a:t>Gebrom</a:t>
            </a:r>
            <a:r>
              <a:rPr lang="en-GB" sz="2800" b="1" dirty="0">
                <a:solidFill>
                  <a:schemeClr val="bg1"/>
                </a:solidFill>
                <a:effectLst>
                  <a:outerShdw blurRad="38100" dist="38100" dir="2700000" algn="tl">
                    <a:srgbClr val="000000">
                      <a:alpha val="43137"/>
                    </a:srgbClr>
                  </a:outerShdw>
                </a:effectLst>
              </a:rPr>
              <a:t> van </a:t>
            </a:r>
            <a:r>
              <a:rPr lang="en-GB" sz="2800" b="1" dirty="0" err="1">
                <a:solidFill>
                  <a:schemeClr val="bg1"/>
                </a:solidFill>
                <a:effectLst>
                  <a:outerShdw blurRad="38100" dist="38100" dir="2700000" algn="tl">
                    <a:srgbClr val="000000">
                      <a:alpha val="43137"/>
                    </a:srgbClr>
                  </a:outerShdw>
                </a:effectLst>
              </a:rPr>
              <a:t>motoren</a:t>
            </a:r>
            <a:endParaRPr lang="LID4096" sz="2800" b="1" u="sng" dirty="0">
              <a:solidFill>
                <a:schemeClr val="bg1"/>
              </a:solidFill>
              <a:effectLst>
                <a:outerShdw blurRad="38100" dist="38100" dir="2700000" algn="tl">
                  <a:srgbClr val="000000">
                    <a:alpha val="43137"/>
                  </a:srgbClr>
                </a:outerShdw>
              </a:effectLst>
            </a:endParaRPr>
          </a:p>
        </p:txBody>
      </p:sp>
      <p:sp>
        <p:nvSpPr>
          <p:cNvPr id="12" name="TextBox 11">
            <a:extLst>
              <a:ext uri="{FF2B5EF4-FFF2-40B4-BE49-F238E27FC236}">
                <a16:creationId xmlns:a16="http://schemas.microsoft.com/office/drawing/2014/main" id="{EB4FC88B-D5AE-AB35-7096-A24B906C56DD}"/>
              </a:ext>
            </a:extLst>
          </p:cNvPr>
          <p:cNvSpPr txBox="1"/>
          <p:nvPr/>
        </p:nvSpPr>
        <p:spPr>
          <a:xfrm>
            <a:off x="9121529" y="644876"/>
            <a:ext cx="3070471" cy="954107"/>
          </a:xfrm>
          <a:prstGeom prst="rect">
            <a:avLst/>
          </a:prstGeom>
          <a:noFill/>
        </p:spPr>
        <p:txBody>
          <a:bodyPr wrap="square" rtlCol="0">
            <a:spAutoFit/>
          </a:bodyPr>
          <a:lstStyle/>
          <a:p>
            <a:pPr algn="ctr"/>
            <a:r>
              <a:rPr lang="en-GB" sz="2800" b="1" dirty="0" err="1">
                <a:solidFill>
                  <a:schemeClr val="bg1"/>
                </a:solidFill>
                <a:effectLst>
                  <a:outerShdw blurRad="38100" dist="38100" dir="2700000" algn="tl">
                    <a:srgbClr val="000000">
                      <a:alpha val="43137"/>
                    </a:srgbClr>
                  </a:outerShdw>
                </a:effectLst>
              </a:rPr>
              <a:t>Gezoem</a:t>
            </a:r>
            <a:r>
              <a:rPr lang="en-GB" sz="2800" b="1" dirty="0">
                <a:solidFill>
                  <a:schemeClr val="bg1"/>
                </a:solidFill>
                <a:effectLst>
                  <a:outerShdw blurRad="38100" dist="38100" dir="2700000" algn="tl">
                    <a:srgbClr val="000000">
                      <a:alpha val="43137"/>
                    </a:srgbClr>
                  </a:outerShdw>
                </a:effectLst>
              </a:rPr>
              <a:t> van </a:t>
            </a:r>
            <a:r>
              <a:rPr lang="en-GB" sz="2800" b="1" dirty="0" err="1">
                <a:solidFill>
                  <a:schemeClr val="bg1"/>
                </a:solidFill>
                <a:effectLst>
                  <a:outerShdw blurRad="38100" dist="38100" dir="2700000" algn="tl">
                    <a:srgbClr val="000000">
                      <a:alpha val="43137"/>
                    </a:srgbClr>
                  </a:outerShdw>
                </a:effectLst>
              </a:rPr>
              <a:t>windmolens</a:t>
            </a:r>
            <a:endParaRPr lang="LID4096" sz="2800" b="1" u="sng" dirty="0">
              <a:solidFill>
                <a:schemeClr val="bg1"/>
              </a:solidFill>
              <a:effectLst>
                <a:outerShdw blurRad="38100" dist="38100" dir="2700000" algn="tl">
                  <a:srgbClr val="000000">
                    <a:alpha val="43137"/>
                  </a:srgbClr>
                </a:outerShdw>
              </a:effectLst>
            </a:endParaRPr>
          </a:p>
        </p:txBody>
      </p:sp>
      <p:pic>
        <p:nvPicPr>
          <p:cNvPr id="14" name="Picture 13" descr="A close up of a fish&#10;&#10;Description automatically generated">
            <a:extLst>
              <a:ext uri="{FF2B5EF4-FFF2-40B4-BE49-F238E27FC236}">
                <a16:creationId xmlns:a16="http://schemas.microsoft.com/office/drawing/2014/main" id="{0804F59A-1BAD-78F5-B28E-16642084F2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5232" y="5176413"/>
            <a:ext cx="4326675" cy="1491322"/>
          </a:xfrm>
          <a:prstGeom prst="rect">
            <a:avLst/>
          </a:prstGeom>
        </p:spPr>
      </p:pic>
      <p:sp>
        <p:nvSpPr>
          <p:cNvPr id="15" name="Oval 14">
            <a:extLst>
              <a:ext uri="{FF2B5EF4-FFF2-40B4-BE49-F238E27FC236}">
                <a16:creationId xmlns:a16="http://schemas.microsoft.com/office/drawing/2014/main" id="{F7A22445-E726-73F5-A72C-96E09BC411B0}"/>
              </a:ext>
            </a:extLst>
          </p:cNvPr>
          <p:cNvSpPr/>
          <p:nvPr/>
        </p:nvSpPr>
        <p:spPr>
          <a:xfrm rot="974831">
            <a:off x="1822882" y="5638333"/>
            <a:ext cx="1139666" cy="326686"/>
          </a:xfrm>
          <a:prstGeom prst="ellipse">
            <a:avLst/>
          </a:prstGeom>
          <a:solidFill>
            <a:srgbClr val="C8C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7" name="Explosion: 8 Points 16">
            <a:extLst>
              <a:ext uri="{FF2B5EF4-FFF2-40B4-BE49-F238E27FC236}">
                <a16:creationId xmlns:a16="http://schemas.microsoft.com/office/drawing/2014/main" id="{6F7E9B64-813C-C5D0-9904-CF0A613B4906}"/>
              </a:ext>
            </a:extLst>
          </p:cNvPr>
          <p:cNvSpPr/>
          <p:nvPr/>
        </p:nvSpPr>
        <p:spPr>
          <a:xfrm>
            <a:off x="2273331" y="5556349"/>
            <a:ext cx="635620" cy="490654"/>
          </a:xfrm>
          <a:prstGeom prst="irregularSeal1">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8" name="TextBox 17">
            <a:extLst>
              <a:ext uri="{FF2B5EF4-FFF2-40B4-BE49-F238E27FC236}">
                <a16:creationId xmlns:a16="http://schemas.microsoft.com/office/drawing/2014/main" id="{C7ACB4FF-A9EB-DA08-3361-A04D71C8EB0D}"/>
              </a:ext>
            </a:extLst>
          </p:cNvPr>
          <p:cNvSpPr txBox="1"/>
          <p:nvPr/>
        </p:nvSpPr>
        <p:spPr>
          <a:xfrm>
            <a:off x="2917065" y="5473005"/>
            <a:ext cx="3194704" cy="1384995"/>
          </a:xfrm>
          <a:prstGeom prst="rect">
            <a:avLst/>
          </a:prstGeom>
          <a:noFill/>
        </p:spPr>
        <p:txBody>
          <a:bodyPr wrap="square" rtlCol="0">
            <a:spAutoFit/>
          </a:bodyPr>
          <a:lstStyle/>
          <a:p>
            <a:pPr algn="ctr"/>
            <a:r>
              <a:rPr lang="en-GB" sz="2800" b="1" dirty="0">
                <a:solidFill>
                  <a:schemeClr val="bg1"/>
                </a:solidFill>
                <a:effectLst>
                  <a:outerShdw blurRad="38100" dist="38100" dir="2700000" algn="tl">
                    <a:srgbClr val="000000">
                      <a:alpha val="43137"/>
                    </a:srgbClr>
                  </a:outerShdw>
                </a:effectLst>
              </a:rPr>
              <a:t>Kan </a:t>
            </a:r>
            <a:r>
              <a:rPr lang="en-GB" sz="2800" b="1" dirty="0" err="1">
                <a:solidFill>
                  <a:schemeClr val="bg1"/>
                </a:solidFill>
                <a:effectLst>
                  <a:outerShdw blurRad="38100" dist="38100" dir="2700000" algn="tl">
                    <a:srgbClr val="000000">
                      <a:alpha val="43137"/>
                    </a:srgbClr>
                  </a:outerShdw>
                </a:effectLst>
              </a:rPr>
              <a:t>zwemblaas</a:t>
            </a:r>
            <a:r>
              <a:rPr lang="en-GB" sz="2800" b="1" dirty="0">
                <a:solidFill>
                  <a:schemeClr val="bg1"/>
                </a:solidFill>
                <a:effectLst>
                  <a:outerShdw blurRad="38100" dist="38100" dir="2700000" algn="tl">
                    <a:srgbClr val="000000">
                      <a:alpha val="43137"/>
                    </a:srgbClr>
                  </a:outerShdw>
                </a:effectLst>
              </a:rPr>
              <a:t> van </a:t>
            </a:r>
            <a:r>
              <a:rPr lang="en-GB" sz="2800" b="1" dirty="0" err="1">
                <a:solidFill>
                  <a:schemeClr val="bg1"/>
                </a:solidFill>
                <a:effectLst>
                  <a:outerShdw blurRad="38100" dist="38100" dir="2700000" algn="tl">
                    <a:srgbClr val="000000">
                      <a:alpha val="43137"/>
                    </a:srgbClr>
                  </a:outerShdw>
                </a:effectLst>
              </a:rPr>
              <a:t>vissen</a:t>
            </a:r>
            <a:r>
              <a:rPr lang="en-GB" sz="2800" b="1" dirty="0">
                <a:solidFill>
                  <a:schemeClr val="bg1"/>
                </a:solidFill>
                <a:effectLst>
                  <a:outerShdw blurRad="38100" dist="38100" dir="2700000" algn="tl">
                    <a:srgbClr val="000000">
                      <a:alpha val="43137"/>
                    </a:srgbClr>
                  </a:outerShdw>
                </a:effectLst>
              </a:rPr>
              <a:t> in de </a:t>
            </a:r>
            <a:r>
              <a:rPr lang="en-GB" sz="2800" b="1" dirty="0" err="1">
                <a:solidFill>
                  <a:schemeClr val="bg1"/>
                </a:solidFill>
                <a:effectLst>
                  <a:outerShdw blurRad="38100" dist="38100" dir="2700000" algn="tl">
                    <a:srgbClr val="000000">
                      <a:alpha val="43137"/>
                    </a:srgbClr>
                  </a:outerShdw>
                </a:effectLst>
              </a:rPr>
              <a:t>buurt</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doen</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scheuren</a:t>
            </a:r>
            <a:endParaRPr lang="LID4096" sz="2800" b="1" u="sng" dirty="0">
              <a:solidFill>
                <a:schemeClr val="bg1"/>
              </a:solidFill>
              <a:effectLst>
                <a:outerShdw blurRad="38100" dist="38100" dir="2700000" algn="tl">
                  <a:srgbClr val="000000">
                    <a:alpha val="43137"/>
                  </a:srgbClr>
                </a:outerShdw>
              </a:effectLst>
            </a:endParaRPr>
          </a:p>
        </p:txBody>
      </p:sp>
      <p:pic>
        <p:nvPicPr>
          <p:cNvPr id="22" name="Picture 21" descr="A picture containing aquatic mammal, marine mammal, mammal, whale&#10;&#10;Description automatically generated">
            <a:extLst>
              <a:ext uri="{FF2B5EF4-FFF2-40B4-BE49-F238E27FC236}">
                <a16:creationId xmlns:a16="http://schemas.microsoft.com/office/drawing/2014/main" id="{70C4EA7E-43FE-2275-B0EC-CEF61C32AD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76431" y="4493666"/>
            <a:ext cx="5022032" cy="2125366"/>
          </a:xfrm>
          <a:prstGeom prst="rect">
            <a:avLst/>
          </a:prstGeom>
        </p:spPr>
      </p:pic>
      <p:sp>
        <p:nvSpPr>
          <p:cNvPr id="23" name="TextBox 22">
            <a:extLst>
              <a:ext uri="{FF2B5EF4-FFF2-40B4-BE49-F238E27FC236}">
                <a16:creationId xmlns:a16="http://schemas.microsoft.com/office/drawing/2014/main" id="{DA52B167-2F6E-8207-5556-2599AC3E7E37}"/>
              </a:ext>
            </a:extLst>
          </p:cNvPr>
          <p:cNvSpPr txBox="1"/>
          <p:nvPr/>
        </p:nvSpPr>
        <p:spPr>
          <a:xfrm>
            <a:off x="8517810" y="6061463"/>
            <a:ext cx="3748504" cy="523220"/>
          </a:xfrm>
          <a:prstGeom prst="rect">
            <a:avLst/>
          </a:prstGeom>
          <a:noFill/>
        </p:spPr>
        <p:txBody>
          <a:bodyPr wrap="square" rtlCol="0">
            <a:spAutoFit/>
          </a:bodyPr>
          <a:lstStyle/>
          <a:p>
            <a:pPr algn="ctr"/>
            <a:r>
              <a:rPr lang="en-GB" sz="2800" b="1" dirty="0" err="1">
                <a:solidFill>
                  <a:schemeClr val="bg1"/>
                </a:solidFill>
                <a:effectLst>
                  <a:outerShdw blurRad="38100" dist="38100" dir="2700000" algn="tl">
                    <a:srgbClr val="000000">
                      <a:alpha val="43137"/>
                    </a:srgbClr>
                  </a:outerShdw>
                </a:effectLst>
              </a:rPr>
              <a:t>Dieren</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zwemmen</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weg</a:t>
            </a:r>
            <a:endParaRPr lang="LID4096" sz="2800" b="1" u="sng"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810125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water, earth, map, text&#10;&#10;Description automatically generated">
            <a:extLst>
              <a:ext uri="{FF2B5EF4-FFF2-40B4-BE49-F238E27FC236}">
                <a16:creationId xmlns:a16="http://schemas.microsoft.com/office/drawing/2014/main" id="{3744F193-98DC-5696-7665-BE2C47CD10DD}"/>
              </a:ext>
            </a:extLst>
          </p:cNvPr>
          <p:cNvPicPr>
            <a:picLocks noChangeAspect="1"/>
          </p:cNvPicPr>
          <p:nvPr/>
        </p:nvPicPr>
        <p:blipFill rotWithShape="1">
          <a:blip r:embed="rId3">
            <a:extLst>
              <a:ext uri="{28A0092B-C50C-407E-A947-70E740481C1C}">
                <a14:useLocalDpi xmlns:a14="http://schemas.microsoft.com/office/drawing/2010/main" val="0"/>
              </a:ext>
            </a:extLst>
          </a:blip>
          <a:srcRect r="2" b="5854"/>
          <a:stretch/>
        </p:blipFill>
        <p:spPr>
          <a:xfrm>
            <a:off x="0" y="10"/>
            <a:ext cx="6992881" cy="6857990"/>
          </a:xfrm>
          <a:prstGeom prst="rect">
            <a:avLst/>
          </a:prstGeom>
        </p:spPr>
      </p:pic>
      <p:sp>
        <p:nvSpPr>
          <p:cNvPr id="5" name="Title 1">
            <a:extLst>
              <a:ext uri="{FF2B5EF4-FFF2-40B4-BE49-F238E27FC236}">
                <a16:creationId xmlns:a16="http://schemas.microsoft.com/office/drawing/2014/main" id="{73A16316-A8DA-10CE-FEC1-CA2AB3CB6922}"/>
              </a:ext>
            </a:extLst>
          </p:cNvPr>
          <p:cNvSpPr>
            <a:spLocks noGrp="1"/>
          </p:cNvSpPr>
          <p:nvPr>
            <p:ph type="title"/>
          </p:nvPr>
        </p:nvSpPr>
        <p:spPr>
          <a:xfrm>
            <a:off x="1154308" y="0"/>
            <a:ext cx="8294492" cy="922841"/>
          </a:xfrm>
          <a:noFill/>
        </p:spPr>
        <p:txBody>
          <a:bodyPr vert="horz" lIns="91440" tIns="45720" rIns="91440" bIns="45720" rtlCol="0" anchor="b">
            <a:normAutofit/>
          </a:bodyPr>
          <a:lstStyle/>
          <a:p>
            <a:r>
              <a:rPr lang="en-US" sz="4800" b="1" dirty="0" err="1">
                <a:solidFill>
                  <a:schemeClr val="bg1"/>
                </a:solidFill>
                <a:effectLst>
                  <a:outerShdw blurRad="38100" dist="38100" dir="2700000" algn="tl">
                    <a:srgbClr val="000000">
                      <a:alpha val="43137"/>
                    </a:srgbClr>
                  </a:outerShdw>
                </a:effectLst>
              </a:rPr>
              <a:t>Soorten</a:t>
            </a:r>
            <a:r>
              <a:rPr lang="en-US" sz="4800" b="1" dirty="0">
                <a:solidFill>
                  <a:schemeClr val="bg1"/>
                </a:solidFill>
                <a:effectLst>
                  <a:outerShdw blurRad="38100" dist="38100" dir="2700000" algn="tl">
                    <a:srgbClr val="000000">
                      <a:alpha val="43137"/>
                    </a:srgbClr>
                  </a:outerShdw>
                </a:effectLst>
              </a:rPr>
              <a:t> van </a:t>
            </a:r>
            <a:r>
              <a:rPr lang="en-US" sz="4800" b="1" dirty="0" err="1">
                <a:solidFill>
                  <a:schemeClr val="bg1"/>
                </a:solidFill>
                <a:effectLst>
                  <a:outerShdw blurRad="38100" dist="38100" dir="2700000" algn="tl">
                    <a:srgbClr val="000000">
                      <a:alpha val="43137"/>
                    </a:srgbClr>
                  </a:outerShdw>
                </a:effectLst>
              </a:rPr>
              <a:t>buitenaf</a:t>
            </a:r>
            <a:endParaRPr lang="en-US" sz="4800" b="1" dirty="0">
              <a:solidFill>
                <a:schemeClr val="bg1"/>
              </a:solidFill>
              <a:effectLst>
                <a:outerShdw blurRad="38100" dist="38100" dir="2700000" algn="tl">
                  <a:srgbClr val="000000">
                    <a:alpha val="43137"/>
                  </a:srgbClr>
                </a:outerShdw>
              </a:effectLst>
            </a:endParaRPr>
          </a:p>
        </p:txBody>
      </p:sp>
      <p:pic>
        <p:nvPicPr>
          <p:cNvPr id="6" name="Afbeelding 3" descr="Afbeelding 3">
            <a:extLst>
              <a:ext uri="{FF2B5EF4-FFF2-40B4-BE49-F238E27FC236}">
                <a16:creationId xmlns:a16="http://schemas.microsoft.com/office/drawing/2014/main" id="{67EA701F-9E6E-A6F4-B772-C40B30C8FE2E}"/>
              </a:ext>
            </a:extLst>
          </p:cNvPr>
          <p:cNvPicPr>
            <a:picLocks noChangeAspect="1"/>
          </p:cNvPicPr>
          <p:nvPr/>
        </p:nvPicPr>
        <p:blipFill>
          <a:blip r:embed="rId4"/>
          <a:stretch>
            <a:fillRect/>
          </a:stretch>
        </p:blipFill>
        <p:spPr>
          <a:xfrm>
            <a:off x="86601" y="120384"/>
            <a:ext cx="1067707" cy="682071"/>
          </a:xfrm>
          <a:prstGeom prst="rect">
            <a:avLst/>
          </a:prstGeom>
          <a:ln w="12700">
            <a:miter lim="400000"/>
          </a:ln>
        </p:spPr>
      </p:pic>
      <p:pic>
        <p:nvPicPr>
          <p:cNvPr id="4" name="Picture 3" descr="A close-up of a boat&#10;&#10;Description automatically generated with medium confidence">
            <a:extLst>
              <a:ext uri="{FF2B5EF4-FFF2-40B4-BE49-F238E27FC236}">
                <a16:creationId xmlns:a16="http://schemas.microsoft.com/office/drawing/2014/main" id="{C7555BB1-47DB-B3D6-D2B9-3F59BF70430E}"/>
              </a:ext>
            </a:extLst>
          </p:cNvPr>
          <p:cNvPicPr>
            <a:picLocks noChangeAspect="1"/>
          </p:cNvPicPr>
          <p:nvPr/>
        </p:nvPicPr>
        <p:blipFill rotWithShape="1">
          <a:blip r:embed="rId5">
            <a:extLst>
              <a:ext uri="{28A0092B-C50C-407E-A947-70E740481C1C}">
                <a14:useLocalDpi xmlns:a14="http://schemas.microsoft.com/office/drawing/2010/main" val="0"/>
              </a:ext>
            </a:extLst>
          </a:blip>
          <a:srcRect t="9823"/>
          <a:stretch/>
        </p:blipFill>
        <p:spPr>
          <a:xfrm>
            <a:off x="6992881" y="0"/>
            <a:ext cx="5199119" cy="3501671"/>
          </a:xfrm>
          <a:prstGeom prst="rect">
            <a:avLst/>
          </a:prstGeom>
        </p:spPr>
      </p:pic>
      <p:pic>
        <p:nvPicPr>
          <p:cNvPr id="8" name="Picture 7" descr="A picture containing invertebrate, barnacle, shellfish, organism&#10;&#10;Description automatically generated">
            <a:extLst>
              <a:ext uri="{FF2B5EF4-FFF2-40B4-BE49-F238E27FC236}">
                <a16:creationId xmlns:a16="http://schemas.microsoft.com/office/drawing/2014/main" id="{2E9DEFC3-23B2-8A97-05C4-E7189279F411}"/>
              </a:ext>
            </a:extLst>
          </p:cNvPr>
          <p:cNvPicPr>
            <a:picLocks noChangeAspect="1"/>
          </p:cNvPicPr>
          <p:nvPr/>
        </p:nvPicPr>
        <p:blipFill rotWithShape="1">
          <a:blip r:embed="rId6">
            <a:extLst>
              <a:ext uri="{28A0092B-C50C-407E-A947-70E740481C1C}">
                <a14:useLocalDpi xmlns:a14="http://schemas.microsoft.com/office/drawing/2010/main" val="0"/>
              </a:ext>
            </a:extLst>
          </a:blip>
          <a:srcRect t="19523"/>
          <a:stretch/>
        </p:blipFill>
        <p:spPr>
          <a:xfrm>
            <a:off x="6986938" y="3501670"/>
            <a:ext cx="5205062" cy="3356329"/>
          </a:xfrm>
          <a:prstGeom prst="rect">
            <a:avLst/>
          </a:prstGeom>
        </p:spPr>
      </p:pic>
      <p:sp>
        <p:nvSpPr>
          <p:cNvPr id="9" name="Oval 8">
            <a:extLst>
              <a:ext uri="{FF2B5EF4-FFF2-40B4-BE49-F238E27FC236}">
                <a16:creationId xmlns:a16="http://schemas.microsoft.com/office/drawing/2014/main" id="{215FDE0F-D5AF-2BEA-3B47-56FEA20CA829}"/>
              </a:ext>
            </a:extLst>
          </p:cNvPr>
          <p:cNvSpPr/>
          <p:nvPr/>
        </p:nvSpPr>
        <p:spPr>
          <a:xfrm>
            <a:off x="3918074" y="3374089"/>
            <a:ext cx="1538868" cy="1538868"/>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 name="TextBox 9">
            <a:extLst>
              <a:ext uri="{FF2B5EF4-FFF2-40B4-BE49-F238E27FC236}">
                <a16:creationId xmlns:a16="http://schemas.microsoft.com/office/drawing/2014/main" id="{AD6A6FAE-DD48-FE56-B260-558587EE9718}"/>
              </a:ext>
            </a:extLst>
          </p:cNvPr>
          <p:cNvSpPr txBox="1"/>
          <p:nvPr/>
        </p:nvSpPr>
        <p:spPr>
          <a:xfrm>
            <a:off x="2746948" y="3790707"/>
            <a:ext cx="3881120" cy="646331"/>
          </a:xfrm>
          <a:prstGeom prst="rect">
            <a:avLst/>
          </a:prstGeom>
          <a:noFill/>
        </p:spPr>
        <p:txBody>
          <a:bodyPr wrap="square" rtlCol="0">
            <a:spAutoFit/>
          </a:bodyPr>
          <a:lstStyle/>
          <a:p>
            <a:pPr algn="ctr"/>
            <a:r>
              <a:rPr lang="en-GB" b="1" dirty="0" err="1">
                <a:solidFill>
                  <a:schemeClr val="bg1"/>
                </a:solidFill>
                <a:effectLst>
                  <a:outerShdw blurRad="38100" dist="38100" dir="2700000" algn="tl">
                    <a:srgbClr val="000000">
                      <a:alpha val="43137"/>
                    </a:srgbClr>
                  </a:outerShdw>
                </a:effectLst>
              </a:rPr>
              <a:t>Amerikaanse</a:t>
            </a:r>
            <a:endParaRPr lang="en-GB" b="1" dirty="0">
              <a:solidFill>
                <a:schemeClr val="bg1"/>
              </a:solidFill>
              <a:effectLst>
                <a:outerShdw blurRad="38100" dist="38100" dir="2700000" algn="tl">
                  <a:srgbClr val="000000">
                    <a:alpha val="43137"/>
                  </a:srgbClr>
                </a:outerShdw>
              </a:effectLst>
            </a:endParaRPr>
          </a:p>
          <a:p>
            <a:pPr algn="ctr"/>
            <a:r>
              <a:rPr lang="en-GB" b="1" dirty="0" err="1">
                <a:solidFill>
                  <a:schemeClr val="bg1"/>
                </a:solidFill>
                <a:effectLst>
                  <a:outerShdw blurRad="38100" dist="38100" dir="2700000" algn="tl">
                    <a:srgbClr val="000000">
                      <a:alpha val="43137"/>
                    </a:srgbClr>
                  </a:outerShdw>
                </a:effectLst>
              </a:rPr>
              <a:t>zwaardschede</a:t>
            </a:r>
            <a:endParaRPr lang="LID4096" b="1" dirty="0">
              <a:solidFill>
                <a:schemeClr val="bg1"/>
              </a:solidFill>
              <a:effectLst>
                <a:outerShdw blurRad="38100" dist="38100" dir="2700000" algn="tl">
                  <a:srgbClr val="000000">
                    <a:alpha val="43137"/>
                  </a:srgbClr>
                </a:outerShdw>
              </a:effectLst>
            </a:endParaRPr>
          </a:p>
        </p:txBody>
      </p:sp>
      <p:sp>
        <p:nvSpPr>
          <p:cNvPr id="11" name="Oval 10">
            <a:extLst>
              <a:ext uri="{FF2B5EF4-FFF2-40B4-BE49-F238E27FC236}">
                <a16:creationId xmlns:a16="http://schemas.microsoft.com/office/drawing/2014/main" id="{3B75B82B-DCB8-D76E-D1E0-5EF52A765731}"/>
              </a:ext>
            </a:extLst>
          </p:cNvPr>
          <p:cNvSpPr/>
          <p:nvPr/>
        </p:nvSpPr>
        <p:spPr>
          <a:xfrm>
            <a:off x="3922720" y="5056198"/>
            <a:ext cx="1538868" cy="1538868"/>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2" name="TextBox 11">
            <a:extLst>
              <a:ext uri="{FF2B5EF4-FFF2-40B4-BE49-F238E27FC236}">
                <a16:creationId xmlns:a16="http://schemas.microsoft.com/office/drawing/2014/main" id="{841AF850-5D1C-6799-05E1-CC94128519FF}"/>
              </a:ext>
            </a:extLst>
          </p:cNvPr>
          <p:cNvSpPr txBox="1"/>
          <p:nvPr/>
        </p:nvSpPr>
        <p:spPr>
          <a:xfrm>
            <a:off x="4005423" y="5502466"/>
            <a:ext cx="1373461" cy="646331"/>
          </a:xfrm>
          <a:prstGeom prst="rect">
            <a:avLst/>
          </a:prstGeom>
          <a:noFill/>
        </p:spPr>
        <p:txBody>
          <a:bodyPr wrap="square" rtlCol="0">
            <a:spAutoFit/>
          </a:bodyPr>
          <a:lstStyle/>
          <a:p>
            <a:pPr algn="ctr"/>
            <a:r>
              <a:rPr lang="en-GB" b="1" dirty="0" err="1">
                <a:solidFill>
                  <a:schemeClr val="bg1"/>
                </a:solidFill>
                <a:effectLst>
                  <a:outerShdw blurRad="38100" dist="38100" dir="2700000" algn="tl">
                    <a:srgbClr val="000000">
                      <a:alpha val="43137"/>
                    </a:srgbClr>
                  </a:outerShdw>
                </a:effectLst>
              </a:rPr>
              <a:t>Japanse</a:t>
            </a:r>
            <a:r>
              <a:rPr lang="en-GB" b="1" dirty="0">
                <a:solidFill>
                  <a:schemeClr val="bg1"/>
                </a:solidFill>
                <a:effectLst>
                  <a:outerShdw blurRad="38100" dist="38100" dir="2700000" algn="tl">
                    <a:srgbClr val="000000">
                      <a:alpha val="43137"/>
                    </a:srgbClr>
                  </a:outerShdw>
                </a:effectLst>
              </a:rPr>
              <a:t> </a:t>
            </a:r>
            <a:r>
              <a:rPr lang="en-GB" b="1" dirty="0" err="1">
                <a:solidFill>
                  <a:schemeClr val="bg1"/>
                </a:solidFill>
                <a:effectLst>
                  <a:outerShdw blurRad="38100" dist="38100" dir="2700000" algn="tl">
                    <a:srgbClr val="000000">
                      <a:alpha val="43137"/>
                    </a:srgbClr>
                  </a:outerShdw>
                </a:effectLst>
              </a:rPr>
              <a:t>oester</a:t>
            </a:r>
            <a:endParaRPr lang="LID4096" b="1" dirty="0">
              <a:solidFill>
                <a:schemeClr val="bg1"/>
              </a:solidFill>
              <a:effectLst>
                <a:outerShdw blurRad="38100" dist="38100" dir="2700000" algn="tl">
                  <a:srgbClr val="000000">
                    <a:alpha val="43137"/>
                  </a:srgbClr>
                </a:outerShdw>
              </a:effectLst>
            </a:endParaRPr>
          </a:p>
        </p:txBody>
      </p:sp>
      <p:sp>
        <p:nvSpPr>
          <p:cNvPr id="15" name="TextBox 14">
            <a:extLst>
              <a:ext uri="{FF2B5EF4-FFF2-40B4-BE49-F238E27FC236}">
                <a16:creationId xmlns:a16="http://schemas.microsoft.com/office/drawing/2014/main" id="{FFB348EA-C333-BBBC-B7D0-80E3AD956A62}"/>
              </a:ext>
            </a:extLst>
          </p:cNvPr>
          <p:cNvSpPr txBox="1"/>
          <p:nvPr/>
        </p:nvSpPr>
        <p:spPr>
          <a:xfrm>
            <a:off x="7927276" y="279235"/>
            <a:ext cx="3330329" cy="523220"/>
          </a:xfrm>
          <a:prstGeom prst="rect">
            <a:avLst/>
          </a:prstGeom>
          <a:noFill/>
        </p:spPr>
        <p:txBody>
          <a:bodyPr wrap="square" rtlCol="0">
            <a:spAutoFit/>
          </a:bodyPr>
          <a:lstStyle/>
          <a:p>
            <a:pPr algn="ctr"/>
            <a:r>
              <a:rPr lang="en-GB" sz="2800" b="1" dirty="0" err="1">
                <a:solidFill>
                  <a:schemeClr val="bg1"/>
                </a:solidFill>
                <a:effectLst>
                  <a:outerShdw blurRad="38100" dist="38100" dir="2700000" algn="tl">
                    <a:srgbClr val="000000">
                      <a:alpha val="43137"/>
                    </a:srgbClr>
                  </a:outerShdw>
                </a:effectLst>
              </a:rPr>
              <a:t>Ballastwater</a:t>
            </a:r>
            <a:endParaRPr lang="LID4096" sz="2800" b="1" u="sng" dirty="0">
              <a:solidFill>
                <a:schemeClr val="bg1"/>
              </a:solidFill>
              <a:effectLst>
                <a:outerShdw blurRad="38100" dist="38100" dir="2700000" algn="tl">
                  <a:srgbClr val="000000">
                    <a:alpha val="43137"/>
                  </a:srgbClr>
                </a:outerShdw>
              </a:effectLst>
            </a:endParaRPr>
          </a:p>
        </p:txBody>
      </p:sp>
      <p:sp>
        <p:nvSpPr>
          <p:cNvPr id="16" name="TextBox 15">
            <a:extLst>
              <a:ext uri="{FF2B5EF4-FFF2-40B4-BE49-F238E27FC236}">
                <a16:creationId xmlns:a16="http://schemas.microsoft.com/office/drawing/2014/main" id="{59865385-AA68-6C8A-56FD-5E448737594D}"/>
              </a:ext>
            </a:extLst>
          </p:cNvPr>
          <p:cNvSpPr txBox="1"/>
          <p:nvPr/>
        </p:nvSpPr>
        <p:spPr>
          <a:xfrm>
            <a:off x="7950485" y="6207966"/>
            <a:ext cx="3330329" cy="523220"/>
          </a:xfrm>
          <a:prstGeom prst="rect">
            <a:avLst/>
          </a:prstGeom>
          <a:noFill/>
        </p:spPr>
        <p:txBody>
          <a:bodyPr wrap="square" rtlCol="0">
            <a:spAutoFit/>
          </a:bodyPr>
          <a:lstStyle/>
          <a:p>
            <a:pPr algn="ctr"/>
            <a:r>
              <a:rPr lang="en-GB" sz="2800" b="1" dirty="0" err="1">
                <a:solidFill>
                  <a:schemeClr val="bg1"/>
                </a:solidFill>
                <a:effectLst>
                  <a:outerShdw blurRad="38100" dist="38100" dir="2700000" algn="tl">
                    <a:srgbClr val="000000">
                      <a:alpha val="43137"/>
                    </a:srgbClr>
                  </a:outerShdw>
                </a:effectLst>
              </a:rPr>
              <a:t>Aangroei</a:t>
            </a:r>
            <a:r>
              <a:rPr lang="en-GB" sz="2800" b="1" dirty="0">
                <a:solidFill>
                  <a:schemeClr val="bg1"/>
                </a:solidFill>
                <a:effectLst>
                  <a:outerShdw blurRad="38100" dist="38100" dir="2700000" algn="tl">
                    <a:srgbClr val="000000">
                      <a:alpha val="43137"/>
                    </a:srgbClr>
                  </a:outerShdw>
                </a:effectLst>
              </a:rPr>
              <a:t> op schepen</a:t>
            </a:r>
            <a:endParaRPr lang="LID4096" sz="2800" b="1" u="sng" dirty="0">
              <a:solidFill>
                <a:schemeClr val="bg1"/>
              </a:solidFill>
              <a:effectLst>
                <a:outerShdw blurRad="38100" dist="38100" dir="2700000" algn="tl">
                  <a:srgbClr val="000000">
                    <a:alpha val="43137"/>
                  </a:srgbClr>
                </a:outerShdw>
              </a:effectLst>
            </a:endParaRPr>
          </a:p>
        </p:txBody>
      </p:sp>
      <p:sp>
        <p:nvSpPr>
          <p:cNvPr id="17" name="TextBox 16">
            <a:extLst>
              <a:ext uri="{FF2B5EF4-FFF2-40B4-BE49-F238E27FC236}">
                <a16:creationId xmlns:a16="http://schemas.microsoft.com/office/drawing/2014/main" id="{664DECF5-02D8-5E04-A838-284C5A8A702D}"/>
              </a:ext>
            </a:extLst>
          </p:cNvPr>
          <p:cNvSpPr txBox="1"/>
          <p:nvPr/>
        </p:nvSpPr>
        <p:spPr>
          <a:xfrm>
            <a:off x="1349041" y="1904452"/>
            <a:ext cx="3637671" cy="1384995"/>
          </a:xfrm>
          <a:prstGeom prst="rect">
            <a:avLst/>
          </a:prstGeom>
          <a:noFill/>
        </p:spPr>
        <p:txBody>
          <a:bodyPr wrap="square" rtlCol="0">
            <a:spAutoFit/>
          </a:bodyPr>
          <a:lstStyle/>
          <a:p>
            <a:pPr algn="ctr"/>
            <a:r>
              <a:rPr lang="en-GB" sz="2800" b="1" dirty="0" err="1">
                <a:solidFill>
                  <a:srgbClr val="FF0000"/>
                </a:solidFill>
                <a:effectLst>
                  <a:outerShdw blurRad="38100" dist="38100" dir="2700000" algn="tl">
                    <a:srgbClr val="000000">
                      <a:alpha val="43137"/>
                    </a:srgbClr>
                  </a:outerShdw>
                </a:effectLst>
              </a:rPr>
              <a:t>Kunnen</a:t>
            </a:r>
            <a:r>
              <a:rPr lang="en-GB" sz="2800" b="1" dirty="0">
                <a:solidFill>
                  <a:srgbClr val="FF0000"/>
                </a:solidFill>
                <a:effectLst>
                  <a:outerShdw blurRad="38100" dist="38100" dir="2700000" algn="tl">
                    <a:srgbClr val="000000">
                      <a:alpha val="43137"/>
                    </a:srgbClr>
                  </a:outerShdw>
                </a:effectLst>
              </a:rPr>
              <a:t> </a:t>
            </a:r>
            <a:r>
              <a:rPr lang="en-GB" sz="2800" b="1" dirty="0" err="1">
                <a:solidFill>
                  <a:srgbClr val="FF0000"/>
                </a:solidFill>
                <a:effectLst>
                  <a:outerShdw blurRad="38100" dist="38100" dir="2700000" algn="tl">
                    <a:srgbClr val="000000">
                      <a:alpha val="43137"/>
                    </a:srgbClr>
                  </a:outerShdw>
                </a:effectLst>
              </a:rPr>
              <a:t>inheemse</a:t>
            </a:r>
            <a:r>
              <a:rPr lang="en-GB" sz="2800" b="1" dirty="0">
                <a:solidFill>
                  <a:srgbClr val="FF0000"/>
                </a:solidFill>
                <a:effectLst>
                  <a:outerShdw blurRad="38100" dist="38100" dir="2700000" algn="tl">
                    <a:srgbClr val="000000">
                      <a:alpha val="43137"/>
                    </a:srgbClr>
                  </a:outerShdw>
                </a:effectLst>
              </a:rPr>
              <a:t> </a:t>
            </a:r>
            <a:r>
              <a:rPr lang="en-GB" sz="2800" b="1" dirty="0" err="1">
                <a:solidFill>
                  <a:srgbClr val="FF0000"/>
                </a:solidFill>
                <a:effectLst>
                  <a:outerShdw blurRad="38100" dist="38100" dir="2700000" algn="tl">
                    <a:srgbClr val="000000">
                      <a:alpha val="43137"/>
                    </a:srgbClr>
                  </a:outerShdw>
                </a:effectLst>
              </a:rPr>
              <a:t>soorten</a:t>
            </a:r>
            <a:r>
              <a:rPr lang="en-GB" sz="2800" b="1" dirty="0">
                <a:solidFill>
                  <a:srgbClr val="FF0000"/>
                </a:solidFill>
                <a:effectLst>
                  <a:outerShdw blurRad="38100" dist="38100" dir="2700000" algn="tl">
                    <a:srgbClr val="000000">
                      <a:alpha val="43137"/>
                    </a:srgbClr>
                  </a:outerShdw>
                </a:effectLst>
              </a:rPr>
              <a:t> </a:t>
            </a:r>
            <a:r>
              <a:rPr lang="en-GB" sz="2800" b="1" dirty="0" err="1">
                <a:solidFill>
                  <a:srgbClr val="FF0000"/>
                </a:solidFill>
                <a:effectLst>
                  <a:outerShdw blurRad="38100" dist="38100" dir="2700000" algn="tl">
                    <a:srgbClr val="000000">
                      <a:alpha val="43137"/>
                    </a:srgbClr>
                  </a:outerShdw>
                </a:effectLst>
              </a:rPr>
              <a:t>verdringen</a:t>
            </a:r>
            <a:r>
              <a:rPr lang="en-GB" sz="2800" b="1" dirty="0">
                <a:solidFill>
                  <a:srgbClr val="FF0000"/>
                </a:solidFill>
                <a:effectLst>
                  <a:outerShdw blurRad="38100" dist="38100" dir="2700000" algn="tl">
                    <a:srgbClr val="000000">
                      <a:alpha val="43137"/>
                    </a:srgbClr>
                  </a:outerShdw>
                </a:effectLst>
              </a:rPr>
              <a:t> of </a:t>
            </a:r>
            <a:r>
              <a:rPr lang="en-GB" sz="2800" b="1" dirty="0" err="1">
                <a:solidFill>
                  <a:srgbClr val="FF0000"/>
                </a:solidFill>
                <a:effectLst>
                  <a:outerShdw blurRad="38100" dist="38100" dir="2700000" algn="tl">
                    <a:srgbClr val="000000">
                      <a:alpha val="43137"/>
                    </a:srgbClr>
                  </a:outerShdw>
                </a:effectLst>
              </a:rPr>
              <a:t>ziektes</a:t>
            </a:r>
            <a:r>
              <a:rPr lang="en-GB" sz="2800" b="1" dirty="0">
                <a:solidFill>
                  <a:srgbClr val="FF0000"/>
                </a:solidFill>
                <a:effectLst>
                  <a:outerShdw blurRad="38100" dist="38100" dir="2700000" algn="tl">
                    <a:srgbClr val="000000">
                      <a:alpha val="43137"/>
                    </a:srgbClr>
                  </a:outerShdw>
                </a:effectLst>
              </a:rPr>
              <a:t> </a:t>
            </a:r>
            <a:r>
              <a:rPr lang="en-GB" sz="2800" b="1" dirty="0" err="1">
                <a:solidFill>
                  <a:srgbClr val="FF0000"/>
                </a:solidFill>
                <a:effectLst>
                  <a:outerShdw blurRad="38100" dist="38100" dir="2700000" algn="tl">
                    <a:srgbClr val="000000">
                      <a:alpha val="43137"/>
                    </a:srgbClr>
                  </a:outerShdw>
                </a:effectLst>
              </a:rPr>
              <a:t>meebrengen</a:t>
            </a:r>
            <a:r>
              <a:rPr lang="en-GB" sz="2800" b="1" dirty="0">
                <a:solidFill>
                  <a:srgbClr val="FF0000"/>
                </a:solidFill>
                <a:effectLst>
                  <a:outerShdw blurRad="38100" dist="38100" dir="2700000" algn="tl">
                    <a:srgbClr val="000000">
                      <a:alpha val="43137"/>
                    </a:srgbClr>
                  </a:outerShdw>
                </a:effectLst>
              </a:rPr>
              <a:t>!</a:t>
            </a:r>
            <a:endParaRPr lang="LID4096" sz="2800" b="1" u="sng" dirty="0">
              <a:solidFill>
                <a:srgbClr val="FF0000"/>
              </a:solidFill>
              <a:effectLst>
                <a:outerShdw blurRad="38100" dist="38100" dir="2700000" algn="tl">
                  <a:srgbClr val="000000">
                    <a:alpha val="43137"/>
                  </a:srgbClr>
                </a:outerShdw>
              </a:effectLst>
            </a:endParaRPr>
          </a:p>
        </p:txBody>
      </p:sp>
      <p:sp>
        <p:nvSpPr>
          <p:cNvPr id="18" name="Rectangle 17">
            <a:extLst>
              <a:ext uri="{FF2B5EF4-FFF2-40B4-BE49-F238E27FC236}">
                <a16:creationId xmlns:a16="http://schemas.microsoft.com/office/drawing/2014/main" id="{EA160787-83BB-34FB-325E-6A6A487A19E7}"/>
              </a:ext>
            </a:extLst>
          </p:cNvPr>
          <p:cNvSpPr/>
          <p:nvPr/>
        </p:nvSpPr>
        <p:spPr>
          <a:xfrm>
            <a:off x="4807652" y="4483834"/>
            <a:ext cx="796685" cy="552738"/>
          </a:xfrm>
          <a:prstGeom prst="rect">
            <a:avLst/>
          </a:prstGeom>
          <a:blipFill dpi="0" rotWithShape="1">
            <a:blip r:embed="rId9" cstate="hq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9" name="Rectangle 18">
            <a:extLst>
              <a:ext uri="{FF2B5EF4-FFF2-40B4-BE49-F238E27FC236}">
                <a16:creationId xmlns:a16="http://schemas.microsoft.com/office/drawing/2014/main" id="{38C0CB34-A68B-0222-21D8-23EBADE12D9A}"/>
              </a:ext>
            </a:extLst>
          </p:cNvPr>
          <p:cNvSpPr/>
          <p:nvPr/>
        </p:nvSpPr>
        <p:spPr>
          <a:xfrm>
            <a:off x="4807652" y="6148797"/>
            <a:ext cx="796685" cy="552738"/>
          </a:xfrm>
          <a:prstGeom prst="rect">
            <a:avLst/>
          </a:prstGeom>
          <a:blipFill dpi="0" rotWithShape="1">
            <a:blip r:embed="rId1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0" name="Oval 19">
            <a:extLst>
              <a:ext uri="{FF2B5EF4-FFF2-40B4-BE49-F238E27FC236}">
                <a16:creationId xmlns:a16="http://schemas.microsoft.com/office/drawing/2014/main" id="{F19F8665-AC1F-91D4-FEBA-92A1117A90FB}"/>
              </a:ext>
            </a:extLst>
          </p:cNvPr>
          <p:cNvSpPr/>
          <p:nvPr/>
        </p:nvSpPr>
        <p:spPr>
          <a:xfrm>
            <a:off x="1924901" y="5073231"/>
            <a:ext cx="1538868" cy="1538868"/>
          </a:xfrm>
          <a:prstGeom prst="ellipse">
            <a:avLst/>
          </a:prstGeom>
          <a:blipFill dpi="0" rotWithShape="1">
            <a:blip r:embed="rId11">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1" name="TextBox 20">
            <a:extLst>
              <a:ext uri="{FF2B5EF4-FFF2-40B4-BE49-F238E27FC236}">
                <a16:creationId xmlns:a16="http://schemas.microsoft.com/office/drawing/2014/main" id="{FEF6AB67-A3A1-A25A-5125-3869BD03F288}"/>
              </a:ext>
            </a:extLst>
          </p:cNvPr>
          <p:cNvSpPr txBox="1"/>
          <p:nvPr/>
        </p:nvSpPr>
        <p:spPr>
          <a:xfrm>
            <a:off x="1858892" y="5496035"/>
            <a:ext cx="1670885" cy="646331"/>
          </a:xfrm>
          <a:prstGeom prst="rect">
            <a:avLst/>
          </a:prstGeom>
          <a:noFill/>
        </p:spPr>
        <p:txBody>
          <a:bodyPr wrap="square" rtlCol="0">
            <a:spAutoFit/>
          </a:bodyPr>
          <a:lstStyle/>
          <a:p>
            <a:pPr algn="ctr"/>
            <a:r>
              <a:rPr lang="en-GB" b="1" dirty="0" err="1">
                <a:solidFill>
                  <a:schemeClr val="bg1"/>
                </a:solidFill>
                <a:effectLst>
                  <a:outerShdw blurRad="38100" dist="38100" dir="2700000" algn="tl">
                    <a:srgbClr val="000000">
                      <a:alpha val="43137"/>
                    </a:srgbClr>
                  </a:outerShdw>
                </a:effectLst>
              </a:rPr>
              <a:t>blauwe</a:t>
            </a:r>
            <a:r>
              <a:rPr lang="en-GB" b="1" dirty="0">
                <a:solidFill>
                  <a:schemeClr val="bg1"/>
                </a:solidFill>
                <a:effectLst>
                  <a:outerShdw blurRad="38100" dist="38100" dir="2700000" algn="tl">
                    <a:srgbClr val="000000">
                      <a:alpha val="43137"/>
                    </a:srgbClr>
                  </a:outerShdw>
                </a:effectLst>
              </a:rPr>
              <a:t> </a:t>
            </a:r>
            <a:r>
              <a:rPr lang="en-GB" b="1" dirty="0" err="1">
                <a:solidFill>
                  <a:schemeClr val="bg1"/>
                </a:solidFill>
                <a:effectLst>
                  <a:outerShdw blurRad="38100" dist="38100" dir="2700000" algn="tl">
                    <a:srgbClr val="000000">
                      <a:alpha val="43137"/>
                    </a:srgbClr>
                  </a:outerShdw>
                </a:effectLst>
              </a:rPr>
              <a:t>zwemkrab</a:t>
            </a:r>
            <a:endParaRPr lang="LID4096" b="1" dirty="0">
              <a:solidFill>
                <a:schemeClr val="bg1"/>
              </a:solidFill>
              <a:effectLst>
                <a:outerShdw blurRad="38100" dist="38100" dir="2700000" algn="tl">
                  <a:srgbClr val="000000">
                    <a:alpha val="43137"/>
                  </a:srgbClr>
                </a:outerShdw>
              </a:effectLst>
            </a:endParaRPr>
          </a:p>
        </p:txBody>
      </p:sp>
      <p:sp>
        <p:nvSpPr>
          <p:cNvPr id="22" name="Rectangle 21">
            <a:extLst>
              <a:ext uri="{FF2B5EF4-FFF2-40B4-BE49-F238E27FC236}">
                <a16:creationId xmlns:a16="http://schemas.microsoft.com/office/drawing/2014/main" id="{213E94BB-696C-1322-0BFA-57B8340635B4}"/>
              </a:ext>
            </a:extLst>
          </p:cNvPr>
          <p:cNvSpPr/>
          <p:nvPr/>
        </p:nvSpPr>
        <p:spPr>
          <a:xfrm>
            <a:off x="2814479" y="6178448"/>
            <a:ext cx="796685" cy="552738"/>
          </a:xfrm>
          <a:prstGeom prst="rect">
            <a:avLst/>
          </a:prstGeom>
          <a:blipFill dpi="0" rotWithShape="1">
            <a:blip r:embed="rId9" cstate="hq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6" name="Oval 25">
            <a:extLst>
              <a:ext uri="{FF2B5EF4-FFF2-40B4-BE49-F238E27FC236}">
                <a16:creationId xmlns:a16="http://schemas.microsoft.com/office/drawing/2014/main" id="{64F947E3-15DB-9355-8DA6-B57BFF830576}"/>
              </a:ext>
            </a:extLst>
          </p:cNvPr>
          <p:cNvSpPr/>
          <p:nvPr/>
        </p:nvSpPr>
        <p:spPr>
          <a:xfrm>
            <a:off x="1924901" y="3368104"/>
            <a:ext cx="1538868" cy="1538868"/>
          </a:xfrm>
          <a:prstGeom prst="ellipse">
            <a:avLst/>
          </a:prstGeom>
          <a:blipFill dpi="0" rotWithShape="1">
            <a:blip r:embed="rId12">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7" name="TextBox 26">
            <a:extLst>
              <a:ext uri="{FF2B5EF4-FFF2-40B4-BE49-F238E27FC236}">
                <a16:creationId xmlns:a16="http://schemas.microsoft.com/office/drawing/2014/main" id="{C7F86D3D-A043-D73A-6F30-DAC0D7685C56}"/>
              </a:ext>
            </a:extLst>
          </p:cNvPr>
          <p:cNvSpPr txBox="1"/>
          <p:nvPr/>
        </p:nvSpPr>
        <p:spPr>
          <a:xfrm>
            <a:off x="1858892" y="3790908"/>
            <a:ext cx="1670885" cy="646331"/>
          </a:xfrm>
          <a:prstGeom prst="rect">
            <a:avLst/>
          </a:prstGeom>
          <a:noFill/>
        </p:spPr>
        <p:txBody>
          <a:bodyPr wrap="square" rtlCol="0">
            <a:spAutoFit/>
          </a:bodyPr>
          <a:lstStyle/>
          <a:p>
            <a:pPr algn="ctr"/>
            <a:r>
              <a:rPr lang="en-GB" b="1" dirty="0">
                <a:solidFill>
                  <a:schemeClr val="bg1"/>
                </a:solidFill>
                <a:effectLst>
                  <a:outerShdw blurRad="38100" dist="38100" dir="2700000" algn="tl">
                    <a:srgbClr val="000000">
                      <a:alpha val="43137"/>
                    </a:srgbClr>
                  </a:outerShdw>
                </a:effectLst>
              </a:rPr>
              <a:t>Chinese </a:t>
            </a:r>
            <a:r>
              <a:rPr lang="en-GB" b="1" dirty="0" err="1">
                <a:solidFill>
                  <a:schemeClr val="bg1"/>
                </a:solidFill>
                <a:effectLst>
                  <a:outerShdw blurRad="38100" dist="38100" dir="2700000" algn="tl">
                    <a:srgbClr val="000000">
                      <a:alpha val="43137"/>
                    </a:srgbClr>
                  </a:outerShdw>
                </a:effectLst>
              </a:rPr>
              <a:t>wolhandkrab</a:t>
            </a:r>
            <a:endParaRPr lang="LID4096" b="1" dirty="0">
              <a:solidFill>
                <a:schemeClr val="bg1"/>
              </a:solidFill>
              <a:effectLst>
                <a:outerShdw blurRad="38100" dist="38100" dir="2700000" algn="tl">
                  <a:srgbClr val="000000">
                    <a:alpha val="43137"/>
                  </a:srgbClr>
                </a:outerShdw>
              </a:effectLst>
            </a:endParaRPr>
          </a:p>
        </p:txBody>
      </p:sp>
      <p:sp>
        <p:nvSpPr>
          <p:cNvPr id="28" name="Rectangle 27">
            <a:extLst>
              <a:ext uri="{FF2B5EF4-FFF2-40B4-BE49-F238E27FC236}">
                <a16:creationId xmlns:a16="http://schemas.microsoft.com/office/drawing/2014/main" id="{F2286453-9C80-B18C-F543-7BE91F516B07}"/>
              </a:ext>
            </a:extLst>
          </p:cNvPr>
          <p:cNvSpPr/>
          <p:nvPr/>
        </p:nvSpPr>
        <p:spPr>
          <a:xfrm>
            <a:off x="2814479" y="4483834"/>
            <a:ext cx="796685" cy="552738"/>
          </a:xfrm>
          <a:prstGeom prst="rect">
            <a:avLst/>
          </a:prstGeom>
          <a:blipFill dpi="0" rotWithShape="1">
            <a:blip r:embed="rId1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2221221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6000" b="-16000"/>
          </a:stretch>
        </a:blipFill>
        <a:effectLst/>
      </p:bgPr>
    </p:bg>
    <p:spTree>
      <p:nvGrpSpPr>
        <p:cNvPr id="1" name=""/>
        <p:cNvGrpSpPr/>
        <p:nvPr/>
      </p:nvGrpSpPr>
      <p:grpSpPr>
        <a:xfrm>
          <a:off x="0" y="0"/>
          <a:ext cx="0" cy="0"/>
          <a:chOff x="0" y="0"/>
          <a:chExt cx="0" cy="0"/>
        </a:xfrm>
      </p:grpSpPr>
      <p:sp>
        <p:nvSpPr>
          <p:cNvPr id="25" name="Afgeronde rechthoek 3"/>
          <p:cNvSpPr/>
          <p:nvPr/>
        </p:nvSpPr>
        <p:spPr>
          <a:xfrm>
            <a:off x="-781799" y="1679633"/>
            <a:ext cx="10824760" cy="4291486"/>
          </a:xfrm>
          <a:prstGeom prst="roundRect">
            <a:avLst>
              <a:gd name="adj" fmla="val 20119"/>
            </a:avLst>
          </a:prstGeom>
          <a:solidFill>
            <a:srgbClr val="1F4253">
              <a:alpha val="54000"/>
            </a:srgbClr>
          </a:solidFill>
          <a:ln w="12700">
            <a:solidFill>
              <a:srgbClr val="4A7EBB">
                <a:alpha val="0"/>
              </a:srgbClr>
            </a:solidFill>
          </a:ln>
          <a:effectLst>
            <a:outerShdw blurRad="50800" dist="25400" dir="5400000" rotWithShape="0">
              <a:srgbClr val="000000">
                <a:alpha val="35000"/>
              </a:srgbClr>
            </a:outerShdw>
          </a:effectLst>
        </p:spPr>
        <p:txBody>
          <a:bodyPr lIns="45719" tIns="45719" rIns="45719" bIns="45719" anchor="ctr"/>
          <a:lstStyle/>
          <a:p>
            <a:pPr algn="ctr" defTabSz="457184" hangingPunct="0">
              <a:defRPr sz="2400">
                <a:effectLst/>
                <a:latin typeface="+mj-lt"/>
                <a:ea typeface="+mj-ea"/>
                <a:cs typeface="+mj-cs"/>
                <a:sym typeface="Calibri"/>
              </a:defRPr>
            </a:pPr>
            <a:endParaRPr lang="nl-NL" sz="1687" kern="0" dirty="0">
              <a:solidFill>
                <a:srgbClr val="FFFFFF"/>
              </a:solidFill>
              <a:latin typeface="Calibri"/>
              <a:ea typeface="Calibri"/>
              <a:cs typeface="Calibri"/>
              <a:sym typeface="Calibri"/>
            </a:endParaRPr>
          </a:p>
        </p:txBody>
      </p:sp>
      <p:sp>
        <p:nvSpPr>
          <p:cNvPr id="7" name="Tekstvak 6">
            <a:extLst>
              <a:ext uri="{FF2B5EF4-FFF2-40B4-BE49-F238E27FC236}">
                <a16:creationId xmlns:a16="http://schemas.microsoft.com/office/drawing/2014/main" id="{C1156F5A-C9BD-4E1E-9791-66A41699F87A}"/>
              </a:ext>
            </a:extLst>
          </p:cNvPr>
          <p:cNvSpPr txBox="1"/>
          <p:nvPr/>
        </p:nvSpPr>
        <p:spPr>
          <a:xfrm>
            <a:off x="6715642" y="115876"/>
            <a:ext cx="3373039" cy="1569660"/>
          </a:xfrm>
          <a:prstGeom prst="rect">
            <a:avLst/>
          </a:prstGeom>
          <a:noFill/>
        </p:spPr>
        <p:txBody>
          <a:bodyPr wrap="none" rtlCol="0">
            <a:spAutoFit/>
          </a:bodyPr>
          <a:lstStyle/>
          <a:p>
            <a:pPr algn="r" defTabSz="457184" hangingPunct="0">
              <a:defRPr/>
            </a:pPr>
            <a:r>
              <a:rPr lang="nl-NL" sz="4800" kern="0" dirty="0">
                <a:solidFill>
                  <a:srgbClr val="FFFFFF"/>
                </a:solidFill>
                <a:effectLst>
                  <a:outerShdw blurRad="50800" dist="38100" dir="2700000" algn="tl" rotWithShape="0">
                    <a:prstClr val="black">
                      <a:alpha val="40000"/>
                    </a:prstClr>
                  </a:outerShdw>
                </a:effectLst>
                <a:latin typeface="+mj-lt"/>
                <a:sym typeface="Bahnschrift"/>
              </a:rPr>
              <a:t>over </a:t>
            </a:r>
            <a:br>
              <a:rPr lang="nl-NL" sz="4800" kern="0" dirty="0">
                <a:solidFill>
                  <a:srgbClr val="FFFFFF"/>
                </a:solidFill>
                <a:effectLst>
                  <a:outerShdw blurRad="50800" dist="38100" dir="2700000" algn="tl" rotWithShape="0">
                    <a:prstClr val="black">
                      <a:alpha val="40000"/>
                    </a:prstClr>
                  </a:outerShdw>
                </a:effectLst>
                <a:latin typeface="+mj-lt"/>
                <a:sym typeface="Bahnschrift"/>
              </a:rPr>
            </a:br>
            <a:r>
              <a:rPr lang="nl-NL" sz="4800" kern="0" dirty="0">
                <a:solidFill>
                  <a:schemeClr val="accent1">
                    <a:lumMod val="50000"/>
                  </a:schemeClr>
                </a:solidFill>
                <a:effectLst>
                  <a:outerShdw blurRad="50800" dist="38100" dir="2700000" algn="tl" rotWithShape="0">
                    <a:prstClr val="black">
                      <a:alpha val="40000"/>
                    </a:prstClr>
                  </a:outerShdw>
                </a:effectLst>
                <a:latin typeface="+mj-lt"/>
                <a:sym typeface="Bahnschrift"/>
              </a:rPr>
              <a:t>DOS WINKEL</a:t>
            </a:r>
          </a:p>
        </p:txBody>
      </p:sp>
      <p:pic>
        <p:nvPicPr>
          <p:cNvPr id="15" name="Afbeelding 3" descr="Afbeelding 3">
            <a:extLst>
              <a:ext uri="{FF2B5EF4-FFF2-40B4-BE49-F238E27FC236}">
                <a16:creationId xmlns:a16="http://schemas.microsoft.com/office/drawing/2014/main" id="{987244A4-F874-7B16-58E8-08767F8FD980}"/>
              </a:ext>
            </a:extLst>
          </p:cNvPr>
          <p:cNvPicPr>
            <a:picLocks noChangeAspect="1"/>
          </p:cNvPicPr>
          <p:nvPr/>
        </p:nvPicPr>
        <p:blipFill>
          <a:blip r:embed="rId4"/>
          <a:stretch>
            <a:fillRect/>
          </a:stretch>
        </p:blipFill>
        <p:spPr>
          <a:xfrm>
            <a:off x="86601" y="120384"/>
            <a:ext cx="1067707" cy="682071"/>
          </a:xfrm>
          <a:prstGeom prst="rect">
            <a:avLst/>
          </a:prstGeom>
          <a:ln w="12700">
            <a:miter lim="400000"/>
          </a:ln>
        </p:spPr>
      </p:pic>
      <p:sp>
        <p:nvSpPr>
          <p:cNvPr id="3" name="Tekstvak 2"/>
          <p:cNvSpPr txBox="1"/>
          <p:nvPr/>
        </p:nvSpPr>
        <p:spPr>
          <a:xfrm>
            <a:off x="1154307" y="2016927"/>
            <a:ext cx="4278111" cy="5904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342900" lvl="0" indent="-342900" defTabSz="457184">
              <a:spcBef>
                <a:spcPts val="703"/>
              </a:spcBef>
              <a:buSzPct val="100000"/>
              <a:buFont typeface="Wingdings" panose="05000000000000000000" pitchFamily="2" charset="2"/>
              <a:buChar char="§"/>
            </a:pPr>
            <a:r>
              <a:rPr lang="nl-NL" sz="2400" b="1" kern="0" dirty="0">
                <a:solidFill>
                  <a:srgbClr val="FFFFFF"/>
                </a:solidFill>
                <a:effectLst>
                  <a:outerShdw blurRad="50800" dist="38100" dir="2700000" algn="tl" rotWithShape="0">
                    <a:prstClr val="black">
                      <a:alpha val="40000"/>
                    </a:prstClr>
                  </a:outerShdw>
                </a:effectLst>
                <a:latin typeface="Calibri Light" panose="020F0302020204030204" pitchFamily="34" charset="0"/>
                <a:ea typeface="Calibri Light" panose="020F0302020204030204" pitchFamily="34" charset="0"/>
                <a:cs typeface="Calibri Light" panose="020F0302020204030204" pitchFamily="34" charset="0"/>
                <a:sym typeface="Calibri"/>
              </a:rPr>
              <a:t>Orthopedisch  fysiotherapeut</a:t>
            </a:r>
          </a:p>
        </p:txBody>
      </p:sp>
      <p:sp>
        <p:nvSpPr>
          <p:cNvPr id="4" name="Tekstvak 3"/>
          <p:cNvSpPr txBox="1"/>
          <p:nvPr/>
        </p:nvSpPr>
        <p:spPr>
          <a:xfrm>
            <a:off x="1154307" y="2608797"/>
            <a:ext cx="3902149" cy="500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342900" lvl="0" indent="-342900" defTabSz="457184" hangingPunct="0">
              <a:buFont typeface="Wingdings" panose="05000000000000000000" pitchFamily="2" charset="2"/>
              <a:buChar char="§"/>
              <a:defRPr/>
            </a:pPr>
            <a:r>
              <a:rPr lang="nl-NL" sz="2400" b="1" kern="0" dirty="0" smtClean="0">
                <a:solidFill>
                  <a:srgbClr val="FFFFFF"/>
                </a:solidFill>
                <a:effectLst>
                  <a:outerShdw blurRad="50800" dist="38100" dir="2700000" algn="tl" rotWithShape="0">
                    <a:prstClr val="black">
                      <a:alpha val="40000"/>
                    </a:prstClr>
                  </a:outerShdw>
                </a:effectLst>
                <a:latin typeface="Calibri Light" panose="020F0302020204030204" pitchFamily="34" charset="0"/>
                <a:ea typeface="Calibri Light" panose="020F0302020204030204" pitchFamily="34" charset="0"/>
                <a:cs typeface="Calibri Light" panose="020F0302020204030204" pitchFamily="34" charset="0"/>
                <a:sym typeface="Bahnschrift"/>
              </a:rPr>
              <a:t>Begon </a:t>
            </a:r>
            <a:r>
              <a:rPr lang="nl-NL" sz="2400" b="1" kern="0" dirty="0">
                <a:solidFill>
                  <a:srgbClr val="FFFFFF"/>
                </a:solidFill>
                <a:effectLst>
                  <a:outerShdw blurRad="50800" dist="38100" dir="2700000" algn="tl" rotWithShape="0">
                    <a:prstClr val="black">
                      <a:alpha val="40000"/>
                    </a:prstClr>
                  </a:outerShdw>
                </a:effectLst>
                <a:latin typeface="Calibri Light" panose="020F0302020204030204" pitchFamily="34" charset="0"/>
                <a:ea typeface="Calibri Light" panose="020F0302020204030204" pitchFamily="34" charset="0"/>
                <a:cs typeface="Calibri Light" panose="020F0302020204030204" pitchFamily="34" charset="0"/>
                <a:sym typeface="Bahnschrift"/>
              </a:rPr>
              <a:t>met duiken in 1984</a:t>
            </a:r>
          </a:p>
        </p:txBody>
      </p:sp>
      <p:sp>
        <p:nvSpPr>
          <p:cNvPr id="5" name="Tekstvak 4"/>
          <p:cNvSpPr txBox="1"/>
          <p:nvPr/>
        </p:nvSpPr>
        <p:spPr>
          <a:xfrm>
            <a:off x="1154307" y="3104356"/>
            <a:ext cx="8765869" cy="500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342900" indent="-342900" defTabSz="650240" hangingPunct="0">
              <a:buFont typeface="Wingdings" panose="05000000000000000000" pitchFamily="2" charset="2"/>
              <a:buChar char="§"/>
            </a:pPr>
            <a:r>
              <a:rPr lang="nl-NL" sz="2400" b="1" kern="0" dirty="0">
                <a:solidFill>
                  <a:srgbClr val="FFFFFF"/>
                </a:solidFill>
                <a:effectLst>
                  <a:outerShdw blurRad="50800" dist="38100" dir="2700000" algn="tl" rotWithShape="0">
                    <a:prstClr val="black">
                      <a:alpha val="40000"/>
                    </a:prstClr>
                  </a:outerShdw>
                </a:effectLst>
                <a:latin typeface="Calibri Light" panose="020F0302020204030204" pitchFamily="34" charset="0"/>
                <a:ea typeface="Calibri Light" panose="020F0302020204030204" pitchFamily="34" charset="0"/>
                <a:cs typeface="Calibri Light" panose="020F0302020204030204" pitchFamily="34" charset="0"/>
                <a:sym typeface="Bahnschrift"/>
              </a:rPr>
              <a:t>Meer dan 4500 duiken in vele </a:t>
            </a:r>
            <a:r>
              <a:rPr lang="nl-NL" sz="2400" b="1" kern="0" dirty="0" smtClean="0">
                <a:solidFill>
                  <a:srgbClr val="FFFFFF"/>
                </a:solidFill>
                <a:effectLst>
                  <a:outerShdw blurRad="50800" dist="38100" dir="2700000" algn="tl" rotWithShape="0">
                    <a:prstClr val="black">
                      <a:alpha val="40000"/>
                    </a:prstClr>
                  </a:outerShdw>
                </a:effectLst>
                <a:latin typeface="Calibri Light" panose="020F0302020204030204" pitchFamily="34" charset="0"/>
                <a:ea typeface="Calibri Light" panose="020F0302020204030204" pitchFamily="34" charset="0"/>
                <a:cs typeface="Calibri Light" panose="020F0302020204030204" pitchFamily="34" charset="0"/>
                <a:sym typeface="Bahnschrift"/>
              </a:rPr>
              <a:t>verschillende ecosystemen</a:t>
            </a:r>
            <a:endParaRPr kumimoji="0" lang="nl-NL" sz="3400" b="0" i="0" u="none" strike="noStrike" cap="none" spc="0" normalizeH="0" baseline="0" dirty="0">
              <a:ln>
                <a:noFill/>
              </a:ln>
              <a:solidFill>
                <a:srgbClr val="FFFFFF"/>
              </a:solidFill>
              <a:effectLst>
                <a:outerShdw blurRad="50800" dist="38100" dir="2700000" rotWithShape="0">
                  <a:srgbClr val="000000">
                    <a:alpha val="40000"/>
                  </a:srgbClr>
                </a:outerShdw>
              </a:effectLst>
              <a:uFillTx/>
              <a:latin typeface="Bahnschrift"/>
              <a:ea typeface="Bahnschrift"/>
              <a:cs typeface="Bahnschrift"/>
              <a:sym typeface="Bahnschrift"/>
            </a:endParaRPr>
          </a:p>
        </p:txBody>
      </p:sp>
      <p:sp>
        <p:nvSpPr>
          <p:cNvPr id="6" name="Tekstvak 5"/>
          <p:cNvSpPr txBox="1"/>
          <p:nvPr/>
        </p:nvSpPr>
        <p:spPr>
          <a:xfrm>
            <a:off x="1154307" y="4104202"/>
            <a:ext cx="4145879" cy="500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342900" lvl="0" indent="-342900" defTabSz="457184" hangingPunct="0">
              <a:buFont typeface="Wingdings" panose="05000000000000000000" pitchFamily="2" charset="2"/>
              <a:buChar char="§"/>
              <a:defRPr/>
            </a:pPr>
            <a:r>
              <a:rPr lang="nl-NL" sz="2400" b="1" kern="0" dirty="0">
                <a:solidFill>
                  <a:srgbClr val="FFFFFF"/>
                </a:solidFill>
                <a:effectLst>
                  <a:outerShdw blurRad="50800" dist="38100" dir="2700000" algn="tl" rotWithShape="0">
                    <a:prstClr val="black">
                      <a:alpha val="40000"/>
                    </a:prstClr>
                  </a:outerShdw>
                </a:effectLst>
                <a:latin typeface="Calibri Light" panose="020F0302020204030204" pitchFamily="34" charset="0"/>
                <a:ea typeface="Calibri Light" panose="020F0302020204030204" pitchFamily="34" charset="0"/>
                <a:cs typeface="Calibri Light" panose="020F0302020204030204" pitchFamily="34" charset="0"/>
                <a:sym typeface="Bahnschrift"/>
              </a:rPr>
              <a:t>www.dos-bertie-winkel.com</a:t>
            </a:r>
            <a:endParaRPr lang="nl-NL" sz="2400" b="1" kern="0" dirty="0">
              <a:solidFill>
                <a:srgbClr val="FFFFFF"/>
              </a:solidFill>
              <a:effectLst>
                <a:outerShdw blurRad="50800" dist="38100" dir="2700000" rotWithShape="0">
                  <a:srgbClr val="000000">
                    <a:alpha val="40000"/>
                  </a:srgbClr>
                </a:outerShdw>
              </a:effectLst>
              <a:latin typeface="Calibri Light" panose="020F0302020204030204" pitchFamily="34" charset="0"/>
              <a:ea typeface="Calibri Light" panose="020F0302020204030204" pitchFamily="34" charset="0"/>
              <a:cs typeface="Calibri Light" panose="020F0302020204030204" pitchFamily="34" charset="0"/>
              <a:sym typeface="Bahnschrift"/>
            </a:endParaRPr>
          </a:p>
        </p:txBody>
      </p:sp>
      <p:sp>
        <p:nvSpPr>
          <p:cNvPr id="8" name="Tekstvak 7"/>
          <p:cNvSpPr txBox="1"/>
          <p:nvPr/>
        </p:nvSpPr>
        <p:spPr>
          <a:xfrm>
            <a:off x="1154307" y="3607913"/>
            <a:ext cx="9898911" cy="500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342900" lvl="0" indent="-342900" defTabSz="457184" hangingPunct="0">
              <a:buFont typeface="Wingdings" panose="05000000000000000000" pitchFamily="2" charset="2"/>
              <a:buChar char="§"/>
              <a:defRPr/>
            </a:pPr>
            <a:r>
              <a:rPr lang="nl-NL" sz="2400" b="1" kern="0" dirty="0">
                <a:solidFill>
                  <a:srgbClr val="FFFFFF"/>
                </a:solidFill>
                <a:effectLst>
                  <a:outerShdw blurRad="50800" dist="38100" dir="2700000" algn="tl" rotWithShape="0">
                    <a:prstClr val="black">
                      <a:alpha val="40000"/>
                    </a:prstClr>
                  </a:outerShdw>
                </a:effectLst>
                <a:latin typeface="Calibri Light" panose="020F0302020204030204" pitchFamily="34" charset="0"/>
                <a:ea typeface="Calibri Light" panose="020F0302020204030204" pitchFamily="34" charset="0"/>
                <a:cs typeface="Calibri Light" panose="020F0302020204030204" pitchFamily="34" charset="0"/>
                <a:sym typeface="Bahnschrift"/>
              </a:rPr>
              <a:t>25 jaar als professioneel onderwaterfotograaf</a:t>
            </a:r>
            <a:endParaRPr lang="nl-NL" sz="2400" b="1" kern="0" dirty="0">
              <a:solidFill>
                <a:srgbClr val="FFFFFF"/>
              </a:solidFill>
              <a:effectLst>
                <a:outerShdw blurRad="50800" dist="38100" dir="2700000" rotWithShape="0">
                  <a:srgbClr val="000000">
                    <a:alpha val="40000"/>
                  </a:srgbClr>
                </a:outerShdw>
              </a:effectLst>
              <a:latin typeface="Calibri Light" panose="020F0302020204030204" pitchFamily="34" charset="0"/>
              <a:ea typeface="Calibri Light" panose="020F0302020204030204" pitchFamily="34" charset="0"/>
              <a:cs typeface="Calibri Light" panose="020F0302020204030204" pitchFamily="34" charset="0"/>
              <a:sym typeface="Bahnschrift"/>
            </a:endParaRPr>
          </a:p>
        </p:txBody>
      </p:sp>
      <p:sp>
        <p:nvSpPr>
          <p:cNvPr id="9" name="Tekstvak 8"/>
          <p:cNvSpPr txBox="1"/>
          <p:nvPr/>
        </p:nvSpPr>
        <p:spPr>
          <a:xfrm>
            <a:off x="1154307" y="4604850"/>
            <a:ext cx="7049386" cy="5006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342900" lvl="0" indent="-342900" defTabSz="457184" hangingPunct="0">
              <a:buFont typeface="Wingdings" panose="05000000000000000000" pitchFamily="2" charset="2"/>
              <a:buChar char="§"/>
              <a:defRPr/>
            </a:pPr>
            <a:r>
              <a:rPr lang="nl-NL" sz="2400" b="1" kern="0" dirty="0">
                <a:solidFill>
                  <a:srgbClr val="FFFFFF"/>
                </a:solidFill>
                <a:effectLst>
                  <a:outerShdw blurRad="50800" dist="38100" dir="2700000" algn="tl" rotWithShape="0">
                    <a:prstClr val="black">
                      <a:alpha val="40000"/>
                    </a:prstClr>
                  </a:outerShdw>
                </a:effectLst>
                <a:latin typeface="Calibri Light" panose="020F0302020204030204" pitchFamily="34" charset="0"/>
                <a:ea typeface="Calibri Light" panose="020F0302020204030204" pitchFamily="34" charset="0"/>
                <a:cs typeface="Calibri Light" panose="020F0302020204030204" pitchFamily="34" charset="0"/>
                <a:sym typeface="Bahnschrift"/>
              </a:rPr>
              <a:t>Zag ernstige achteruitgang in alle </a:t>
            </a:r>
            <a:r>
              <a:rPr lang="nl-NL" sz="2400" b="1" kern="0" dirty="0" smtClean="0">
                <a:solidFill>
                  <a:srgbClr val="FFFFFF"/>
                </a:solidFill>
                <a:effectLst>
                  <a:outerShdw blurRad="50800" dist="38100" dir="2700000" algn="tl" rotWithShape="0">
                    <a:prstClr val="black">
                      <a:alpha val="40000"/>
                    </a:prstClr>
                  </a:outerShdw>
                </a:effectLst>
                <a:latin typeface="Calibri Light" panose="020F0302020204030204" pitchFamily="34" charset="0"/>
                <a:ea typeface="Calibri Light" panose="020F0302020204030204" pitchFamily="34" charset="0"/>
                <a:cs typeface="Calibri Light" panose="020F0302020204030204" pitchFamily="34" charset="0"/>
                <a:sym typeface="Bahnschrift"/>
              </a:rPr>
              <a:t>ecosystemen</a:t>
            </a:r>
            <a:endParaRPr lang="nl-NL" sz="2400" b="1" kern="0" dirty="0">
              <a:solidFill>
                <a:srgbClr val="FFFFFF"/>
              </a:solidFill>
              <a:effectLst>
                <a:outerShdw blurRad="50800" dist="38100" dir="2700000" algn="tl" rotWithShape="0">
                  <a:prstClr val="black">
                    <a:alpha val="40000"/>
                  </a:prstClr>
                </a:outerShdw>
              </a:effectLst>
              <a:latin typeface="Calibri Light" panose="020F0302020204030204" pitchFamily="34" charset="0"/>
              <a:ea typeface="Calibri Light" panose="020F0302020204030204" pitchFamily="34" charset="0"/>
              <a:cs typeface="Calibri Light" panose="020F0302020204030204" pitchFamily="34" charset="0"/>
              <a:sym typeface="Bahnschrift"/>
            </a:endParaRPr>
          </a:p>
        </p:txBody>
      </p:sp>
      <p:sp>
        <p:nvSpPr>
          <p:cNvPr id="10" name="Tekstvak 9"/>
          <p:cNvSpPr txBox="1"/>
          <p:nvPr/>
        </p:nvSpPr>
        <p:spPr>
          <a:xfrm>
            <a:off x="1154307" y="5101139"/>
            <a:ext cx="6794205" cy="8699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t">
            <a:spAutoFit/>
          </a:bodyPr>
          <a:lstStyle/>
          <a:p>
            <a:pPr marL="342900" indent="-342900" defTabSz="650240" hangingPunct="0">
              <a:buFont typeface="Wingdings" panose="05000000000000000000" pitchFamily="2" charset="2"/>
              <a:buChar char="§"/>
            </a:pPr>
            <a:r>
              <a:rPr lang="nl-NL" sz="2400" b="1" kern="0" dirty="0">
                <a:solidFill>
                  <a:srgbClr val="FFFFFF"/>
                </a:solidFill>
                <a:effectLst>
                  <a:outerShdw blurRad="50800" dist="38100" dir="2700000" algn="tl" rotWithShape="0">
                    <a:prstClr val="black">
                      <a:alpha val="40000"/>
                    </a:prstClr>
                  </a:outerShdw>
                </a:effectLst>
                <a:latin typeface="Calibri Light" panose="020F0302020204030204" pitchFamily="34" charset="0"/>
                <a:ea typeface="Calibri Light" panose="020F0302020204030204" pitchFamily="34" charset="0"/>
                <a:cs typeface="Calibri Light" panose="020F0302020204030204" pitchFamily="34" charset="0"/>
                <a:sym typeface="Bahnschrift"/>
              </a:rPr>
              <a:t>2009 - Besloot er iets aan te </a:t>
            </a:r>
            <a:r>
              <a:rPr lang="nl-NL" sz="2400" b="1" kern="0" dirty="0" smtClean="0">
                <a:solidFill>
                  <a:srgbClr val="FFFFFF"/>
                </a:solidFill>
                <a:effectLst>
                  <a:outerShdw blurRad="50800" dist="38100" dir="2700000" algn="tl" rotWithShape="0">
                    <a:prstClr val="black">
                      <a:alpha val="40000"/>
                    </a:prstClr>
                  </a:outerShdw>
                </a:effectLst>
                <a:latin typeface="Calibri Light" panose="020F0302020204030204" pitchFamily="34" charset="0"/>
                <a:ea typeface="Calibri Light" panose="020F0302020204030204" pitchFamily="34" charset="0"/>
                <a:cs typeface="Calibri Light" panose="020F0302020204030204" pitchFamily="34" charset="0"/>
                <a:sym typeface="Bahnschrift"/>
              </a:rPr>
              <a:t>doen: </a:t>
            </a:r>
          </a:p>
          <a:p>
            <a:pPr defTabSz="650240" hangingPunct="0"/>
            <a:r>
              <a:rPr lang="nl-NL" sz="2400" b="1" kern="0" dirty="0">
                <a:solidFill>
                  <a:srgbClr val="FFFFFF"/>
                </a:solidFill>
                <a:effectLst>
                  <a:outerShdw blurRad="50800" dist="38100" dir="2700000" algn="tl" rotWithShape="0">
                    <a:prstClr val="black">
                      <a:alpha val="40000"/>
                    </a:prstClr>
                  </a:outerShdw>
                </a:effectLst>
                <a:latin typeface="Calibri Light" panose="020F0302020204030204" pitchFamily="34" charset="0"/>
                <a:ea typeface="Calibri Light" panose="020F0302020204030204" pitchFamily="34" charset="0"/>
                <a:cs typeface="Calibri Light" panose="020F0302020204030204" pitchFamily="34" charset="0"/>
                <a:sym typeface="Bahnschrift"/>
              </a:rPr>
              <a:t>	</a:t>
            </a:r>
            <a:r>
              <a:rPr lang="nl-NL" sz="2400" b="1" kern="0" dirty="0" smtClean="0">
                <a:solidFill>
                  <a:srgbClr val="FFFFFF"/>
                </a:solidFill>
                <a:effectLst>
                  <a:outerShdw blurRad="50800" dist="38100" dir="2700000" algn="tl" rotWithShape="0">
                    <a:prstClr val="black">
                      <a:alpha val="40000"/>
                    </a:prstClr>
                  </a:outerShdw>
                </a:effectLst>
                <a:latin typeface="Calibri Light" panose="020F0302020204030204" pitchFamily="34" charset="0"/>
                <a:ea typeface="Calibri Light" panose="020F0302020204030204" pitchFamily="34" charset="0"/>
                <a:cs typeface="Calibri Light" panose="020F0302020204030204" pitchFamily="34" charset="0"/>
                <a:sym typeface="Bahnschrift"/>
              </a:rPr>
              <a:t>oprichting Sea First - </a:t>
            </a:r>
            <a:r>
              <a:rPr lang="nl-NL" sz="2400" b="1" kern="0" dirty="0" smtClean="0">
                <a:solidFill>
                  <a:srgbClr val="FFC000"/>
                </a:solidFill>
                <a:effectLst>
                  <a:outerShdw blurRad="50800" dist="38100" dir="2700000" algn="tl" rotWithShape="0">
                    <a:prstClr val="black">
                      <a:alpha val="40000"/>
                    </a:prstClr>
                  </a:outerShdw>
                </a:effectLst>
                <a:latin typeface="Calibri Light" panose="020F0302020204030204" pitchFamily="34" charset="0"/>
                <a:ea typeface="Calibri Light" panose="020F0302020204030204" pitchFamily="34" charset="0"/>
                <a:cs typeface="Calibri Light" panose="020F0302020204030204" pitchFamily="34" charset="0"/>
                <a:sym typeface="Bahnschrift"/>
              </a:rPr>
              <a:t>EDUCATES </a:t>
            </a:r>
            <a:r>
              <a:rPr lang="nl-NL" sz="2400" b="1" kern="0" dirty="0">
                <a:solidFill>
                  <a:srgbClr val="FFC000"/>
                </a:solidFill>
                <a:effectLst>
                  <a:outerShdw blurRad="50800" dist="38100" dir="2700000" algn="tl" rotWithShape="0">
                    <a:prstClr val="black">
                      <a:alpha val="40000"/>
                    </a:prstClr>
                  </a:outerShdw>
                </a:effectLst>
                <a:latin typeface="Calibri Light" panose="020F0302020204030204" pitchFamily="34" charset="0"/>
                <a:ea typeface="Calibri Light" panose="020F0302020204030204" pitchFamily="34" charset="0"/>
                <a:cs typeface="Calibri Light" panose="020F0302020204030204" pitchFamily="34" charset="0"/>
                <a:sym typeface="Bahnschrift"/>
              </a:rPr>
              <a:t>TO </a:t>
            </a:r>
            <a:r>
              <a:rPr lang="nl-NL" sz="2400" b="1" kern="0" dirty="0" smtClean="0">
                <a:solidFill>
                  <a:srgbClr val="FFC000"/>
                </a:solidFill>
                <a:effectLst>
                  <a:outerShdw blurRad="50800" dist="38100" dir="2700000" algn="tl" rotWithShape="0">
                    <a:prstClr val="black">
                      <a:alpha val="40000"/>
                    </a:prstClr>
                  </a:outerShdw>
                </a:effectLst>
                <a:latin typeface="Calibri Light" panose="020F0302020204030204" pitchFamily="34" charset="0"/>
                <a:ea typeface="Calibri Light" panose="020F0302020204030204" pitchFamily="34" charset="0"/>
                <a:cs typeface="Calibri Light" panose="020F0302020204030204" pitchFamily="34" charset="0"/>
                <a:sym typeface="Bahnschrift"/>
              </a:rPr>
              <a:t>PROTECT</a:t>
            </a:r>
            <a:endParaRPr lang="nl-NL" sz="2400" b="1" kern="0" dirty="0">
              <a:solidFill>
                <a:srgbClr val="FFC000"/>
              </a:solidFill>
              <a:effectLst>
                <a:outerShdw blurRad="50800" dist="38100" dir="2700000" algn="tl" rotWithShape="0">
                  <a:prstClr val="black">
                    <a:alpha val="40000"/>
                  </a:prstClr>
                </a:outerShdw>
              </a:effectLst>
              <a:latin typeface="Calibri Light" panose="020F0302020204030204" pitchFamily="34" charset="0"/>
              <a:ea typeface="Calibri Light" panose="020F0302020204030204" pitchFamily="34" charset="0"/>
              <a:cs typeface="Calibri Light" panose="020F0302020204030204" pitchFamily="34" charset="0"/>
              <a:sym typeface="Bahnschrift"/>
            </a:endParaRPr>
          </a:p>
        </p:txBody>
      </p:sp>
    </p:spTree>
    <p:extLst>
      <p:ext uri="{BB962C8B-B14F-4D97-AF65-F5344CB8AC3E}">
        <p14:creationId xmlns:p14="http://schemas.microsoft.com/office/powerpoint/2010/main" val="418766091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iterate>
                                    <p:tmAbs val="0"/>
                                  </p:iterate>
                                  <p:childTnLst>
                                    <p:set>
                                      <p:cBhvr>
                                        <p:cTn id="12" fill="hold"/>
                                        <p:tgtEl>
                                          <p:spTgt spid="25"/>
                                        </p:tgtEl>
                                        <p:attrNameLst>
                                          <p:attrName>style.visibility</p:attrName>
                                        </p:attrNameLst>
                                      </p:cBhvr>
                                      <p:to>
                                        <p:strVal val="visible"/>
                                      </p:to>
                                    </p:set>
                                    <p:anim calcmode="lin" valueType="num">
                                      <p:cBhvr>
                                        <p:cTn id="13" dur="500" fill="hold"/>
                                        <p:tgtEl>
                                          <p:spTgt spid="25"/>
                                        </p:tgtEl>
                                        <p:attrNameLst>
                                          <p:attrName>ppt_x</p:attrName>
                                        </p:attrNameLst>
                                      </p:cBhvr>
                                      <p:tavLst>
                                        <p:tav tm="0">
                                          <p:val>
                                            <p:strVal val="0-#ppt_w/2"/>
                                          </p:val>
                                        </p:tav>
                                        <p:tav tm="100000">
                                          <p:val>
                                            <p:strVal val="#ppt_x"/>
                                          </p:val>
                                        </p:tav>
                                      </p:tavLst>
                                    </p:anim>
                                    <p:anim calcmode="lin" valueType="num">
                                      <p:cBhvr>
                                        <p:cTn id="14"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0-#ppt_w/2"/>
                                          </p:val>
                                        </p:tav>
                                        <p:tav tm="100000">
                                          <p:val>
                                            <p:strVal val="#ppt_x"/>
                                          </p:val>
                                        </p:tav>
                                      </p:tavLst>
                                    </p:anim>
                                    <p:anim calcmode="lin" valueType="num">
                                      <p:cBhvr additive="base">
                                        <p:cTn id="3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0-#ppt_w/2"/>
                                          </p:val>
                                        </p:tav>
                                        <p:tav tm="100000">
                                          <p:val>
                                            <p:strVal val="#ppt_x"/>
                                          </p:val>
                                        </p:tav>
                                      </p:tavLst>
                                    </p:anim>
                                    <p:anim calcmode="lin" valueType="num">
                                      <p:cBhvr additive="base">
                                        <p:cTn id="3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0-#ppt_w/2"/>
                                          </p:val>
                                        </p:tav>
                                        <p:tav tm="100000">
                                          <p:val>
                                            <p:strVal val="#ppt_x"/>
                                          </p:val>
                                        </p:tav>
                                      </p:tavLst>
                                    </p:anim>
                                    <p:anim calcmode="lin" valueType="num">
                                      <p:cBhvr additive="base">
                                        <p:cTn id="4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0-#ppt_w/2"/>
                                          </p:val>
                                        </p:tav>
                                        <p:tav tm="100000">
                                          <p:val>
                                            <p:strVal val="#ppt_x"/>
                                          </p:val>
                                        </p:tav>
                                      </p:tavLst>
                                    </p:anim>
                                    <p:anim calcmode="lin" valueType="num">
                                      <p:cBhvr additive="base">
                                        <p:cTn id="5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0-#ppt_w/2"/>
                                          </p:val>
                                        </p:tav>
                                        <p:tav tm="100000">
                                          <p:val>
                                            <p:strVal val="#ppt_x"/>
                                          </p:val>
                                        </p:tav>
                                      </p:tavLst>
                                    </p:anim>
                                    <p:anim calcmode="lin" valueType="num">
                                      <p:cBhvr additive="base">
                                        <p:cTn id="5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advAuto="0"/>
      <p:bldP spid="3" grpId="0"/>
      <p:bldP spid="4" grpId="0"/>
      <p:bldP spid="5" grpId="0"/>
      <p:bldP spid="6" grpId="0"/>
      <p:bldP spid="8" grpId="0"/>
      <p:bldP spid="9"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water, earth, map, text&#10;&#10;Description automatically generated">
            <a:extLst>
              <a:ext uri="{FF2B5EF4-FFF2-40B4-BE49-F238E27FC236}">
                <a16:creationId xmlns:a16="http://schemas.microsoft.com/office/drawing/2014/main" id="{5FE025A1-B11B-9D14-CAF9-B61F88B44971}"/>
              </a:ext>
            </a:extLst>
          </p:cNvPr>
          <p:cNvPicPr>
            <a:picLocks noChangeAspect="1"/>
          </p:cNvPicPr>
          <p:nvPr/>
        </p:nvPicPr>
        <p:blipFill rotWithShape="1">
          <a:blip r:embed="rId3">
            <a:extLst>
              <a:ext uri="{28A0092B-C50C-407E-A947-70E740481C1C}">
                <a14:useLocalDpi xmlns:a14="http://schemas.microsoft.com/office/drawing/2010/main" val="0"/>
              </a:ext>
            </a:extLst>
          </a:blip>
          <a:srcRect r="2" b="5854"/>
          <a:stretch/>
        </p:blipFill>
        <p:spPr>
          <a:xfrm>
            <a:off x="0" y="10"/>
            <a:ext cx="6992881" cy="6857990"/>
          </a:xfrm>
          <a:prstGeom prst="rect">
            <a:avLst/>
          </a:prstGeom>
        </p:spPr>
      </p:pic>
      <p:sp>
        <p:nvSpPr>
          <p:cNvPr id="5" name="Title 1">
            <a:extLst>
              <a:ext uri="{FF2B5EF4-FFF2-40B4-BE49-F238E27FC236}">
                <a16:creationId xmlns:a16="http://schemas.microsoft.com/office/drawing/2014/main" id="{A5535C56-BA68-3AD8-AB03-E497107AF942}"/>
              </a:ext>
            </a:extLst>
          </p:cNvPr>
          <p:cNvSpPr>
            <a:spLocks noGrp="1"/>
          </p:cNvSpPr>
          <p:nvPr>
            <p:ph type="title"/>
          </p:nvPr>
        </p:nvSpPr>
        <p:spPr>
          <a:xfrm>
            <a:off x="1154308" y="0"/>
            <a:ext cx="8294492" cy="922841"/>
          </a:xfrm>
          <a:noFill/>
        </p:spPr>
        <p:txBody>
          <a:bodyPr vert="horz" lIns="91440" tIns="45720" rIns="91440" bIns="45720" rtlCol="0" anchor="b">
            <a:normAutofit/>
          </a:bodyPr>
          <a:lstStyle/>
          <a:p>
            <a:r>
              <a:rPr lang="en-US" sz="4800" b="1" dirty="0" err="1">
                <a:solidFill>
                  <a:schemeClr val="bg1"/>
                </a:solidFill>
                <a:effectLst>
                  <a:outerShdw blurRad="38100" dist="38100" dir="2700000" algn="tl">
                    <a:srgbClr val="000000">
                      <a:alpha val="43137"/>
                    </a:srgbClr>
                  </a:outerShdw>
                </a:effectLst>
              </a:rPr>
              <a:t>Klimaatverandering</a:t>
            </a:r>
            <a:endParaRPr lang="en-US" sz="4800" b="1" dirty="0">
              <a:solidFill>
                <a:schemeClr val="bg1"/>
              </a:solidFill>
              <a:effectLst>
                <a:outerShdw blurRad="38100" dist="38100" dir="2700000" algn="tl">
                  <a:srgbClr val="000000">
                    <a:alpha val="43137"/>
                  </a:srgbClr>
                </a:outerShdw>
              </a:effectLst>
            </a:endParaRPr>
          </a:p>
        </p:txBody>
      </p:sp>
      <p:pic>
        <p:nvPicPr>
          <p:cNvPr id="6" name="Afbeelding 3" descr="Afbeelding 3">
            <a:extLst>
              <a:ext uri="{FF2B5EF4-FFF2-40B4-BE49-F238E27FC236}">
                <a16:creationId xmlns:a16="http://schemas.microsoft.com/office/drawing/2014/main" id="{A8610BD9-38DB-B147-EC5A-4B76672580F7}"/>
              </a:ext>
            </a:extLst>
          </p:cNvPr>
          <p:cNvPicPr>
            <a:picLocks noChangeAspect="1"/>
          </p:cNvPicPr>
          <p:nvPr/>
        </p:nvPicPr>
        <p:blipFill>
          <a:blip r:embed="rId4"/>
          <a:stretch>
            <a:fillRect/>
          </a:stretch>
        </p:blipFill>
        <p:spPr>
          <a:xfrm>
            <a:off x="86601" y="120384"/>
            <a:ext cx="1067707" cy="682071"/>
          </a:xfrm>
          <a:prstGeom prst="rect">
            <a:avLst/>
          </a:prstGeom>
          <a:ln w="12700">
            <a:miter lim="400000"/>
          </a:ln>
        </p:spPr>
      </p:pic>
      <p:sp>
        <p:nvSpPr>
          <p:cNvPr id="3" name="Freeform: Shape 2">
            <a:extLst>
              <a:ext uri="{FF2B5EF4-FFF2-40B4-BE49-F238E27FC236}">
                <a16:creationId xmlns:a16="http://schemas.microsoft.com/office/drawing/2014/main" id="{C6AA8B18-7CEA-E148-239C-3BE77E095942}"/>
              </a:ext>
            </a:extLst>
          </p:cNvPr>
          <p:cNvSpPr/>
          <p:nvPr/>
        </p:nvSpPr>
        <p:spPr>
          <a:xfrm>
            <a:off x="2877015" y="2196790"/>
            <a:ext cx="4092497" cy="4594303"/>
          </a:xfrm>
          <a:custGeom>
            <a:avLst/>
            <a:gdLst>
              <a:gd name="connsiteX0" fmla="*/ 0 w 4092497"/>
              <a:gd name="connsiteY0" fmla="*/ 4427034 h 4538547"/>
              <a:gd name="connsiteX1" fmla="*/ 133814 w 4092497"/>
              <a:gd name="connsiteY1" fmla="*/ 4538547 h 4538547"/>
              <a:gd name="connsiteX2" fmla="*/ 680224 w 4092497"/>
              <a:gd name="connsiteY2" fmla="*/ 4348976 h 4538547"/>
              <a:gd name="connsiteX3" fmla="*/ 1037063 w 4092497"/>
              <a:gd name="connsiteY3" fmla="*/ 4159405 h 4538547"/>
              <a:gd name="connsiteX4" fmla="*/ 1405053 w 4092497"/>
              <a:gd name="connsiteY4" fmla="*/ 3791415 h 4538547"/>
              <a:gd name="connsiteX5" fmla="*/ 1605775 w 4092497"/>
              <a:gd name="connsiteY5" fmla="*/ 3434576 h 4538547"/>
              <a:gd name="connsiteX6" fmla="*/ 2107580 w 4092497"/>
              <a:gd name="connsiteY6" fmla="*/ 3044283 h 4538547"/>
              <a:gd name="connsiteX7" fmla="*/ 2698595 w 4092497"/>
              <a:gd name="connsiteY7" fmla="*/ 2877015 h 4538547"/>
              <a:gd name="connsiteX8" fmla="*/ 3100039 w 4092497"/>
              <a:gd name="connsiteY8" fmla="*/ 2464420 h 4538547"/>
              <a:gd name="connsiteX9" fmla="*/ 3445726 w 4092497"/>
              <a:gd name="connsiteY9" fmla="*/ 2375210 h 4538547"/>
              <a:gd name="connsiteX10" fmla="*/ 3947531 w 4092497"/>
              <a:gd name="connsiteY10" fmla="*/ 2509025 h 4538547"/>
              <a:gd name="connsiteX11" fmla="*/ 4092497 w 4092497"/>
              <a:gd name="connsiteY11" fmla="*/ 2341756 h 4538547"/>
              <a:gd name="connsiteX12" fmla="*/ 3925229 w 4092497"/>
              <a:gd name="connsiteY12" fmla="*/ 2341756 h 4538547"/>
              <a:gd name="connsiteX13" fmla="*/ 3836019 w 4092497"/>
              <a:gd name="connsiteY13" fmla="*/ 2419815 h 4538547"/>
              <a:gd name="connsiteX14" fmla="*/ 3635297 w 4092497"/>
              <a:gd name="connsiteY14" fmla="*/ 2364059 h 4538547"/>
              <a:gd name="connsiteX15" fmla="*/ 3769112 w 4092497"/>
              <a:gd name="connsiteY15" fmla="*/ 2196791 h 4538547"/>
              <a:gd name="connsiteX16" fmla="*/ 3557239 w 4092497"/>
              <a:gd name="connsiteY16" fmla="*/ 2174488 h 4538547"/>
              <a:gd name="connsiteX17" fmla="*/ 3378819 w 4092497"/>
              <a:gd name="connsiteY17" fmla="*/ 2107581 h 4538547"/>
              <a:gd name="connsiteX18" fmla="*/ 3189248 w 4092497"/>
              <a:gd name="connsiteY18" fmla="*/ 1962615 h 4538547"/>
              <a:gd name="connsiteX19" fmla="*/ 3133492 w 4092497"/>
              <a:gd name="connsiteY19" fmla="*/ 1828800 h 4538547"/>
              <a:gd name="connsiteX20" fmla="*/ 3200400 w 4092497"/>
              <a:gd name="connsiteY20" fmla="*/ 1471961 h 4538547"/>
              <a:gd name="connsiteX21" fmla="*/ 3468029 w 4092497"/>
              <a:gd name="connsiteY21" fmla="*/ 914400 h 4538547"/>
              <a:gd name="connsiteX22" fmla="*/ 3612995 w 4092497"/>
              <a:gd name="connsiteY22" fmla="*/ 925552 h 4538547"/>
              <a:gd name="connsiteX23" fmla="*/ 3668751 w 4092497"/>
              <a:gd name="connsiteY23" fmla="*/ 735981 h 4538547"/>
              <a:gd name="connsiteX24" fmla="*/ 3423424 w 4092497"/>
              <a:gd name="connsiteY24" fmla="*/ 724830 h 4538547"/>
              <a:gd name="connsiteX25" fmla="*/ 3479180 w 4092497"/>
              <a:gd name="connsiteY25" fmla="*/ 0 h 4538547"/>
              <a:gd name="connsiteX26" fmla="*/ 3256156 w 4092497"/>
              <a:gd name="connsiteY26" fmla="*/ 0 h 4538547"/>
              <a:gd name="connsiteX27" fmla="*/ 3100039 w 4092497"/>
              <a:gd name="connsiteY27" fmla="*/ 312234 h 4538547"/>
              <a:gd name="connsiteX28" fmla="*/ 2698595 w 4092497"/>
              <a:gd name="connsiteY28" fmla="*/ 367991 h 4538547"/>
              <a:gd name="connsiteX29" fmla="*/ 2598234 w 4092497"/>
              <a:gd name="connsiteY29" fmla="*/ 501805 h 4538547"/>
              <a:gd name="connsiteX30" fmla="*/ 2520175 w 4092497"/>
              <a:gd name="connsiteY30" fmla="*/ 702527 h 4538547"/>
              <a:gd name="connsiteX31" fmla="*/ 2542478 w 4092497"/>
              <a:gd name="connsiteY31" fmla="*/ 1338147 h 4538547"/>
              <a:gd name="connsiteX32" fmla="*/ 2776653 w 4092497"/>
              <a:gd name="connsiteY32" fmla="*/ 1516566 h 4538547"/>
              <a:gd name="connsiteX33" fmla="*/ 2832409 w 4092497"/>
              <a:gd name="connsiteY33" fmla="*/ 2207942 h 4538547"/>
              <a:gd name="connsiteX34" fmla="*/ 2832409 w 4092497"/>
              <a:gd name="connsiteY34" fmla="*/ 2486722 h 4538547"/>
              <a:gd name="connsiteX35" fmla="*/ 2631687 w 4092497"/>
              <a:gd name="connsiteY35" fmla="*/ 2676293 h 4538547"/>
              <a:gd name="connsiteX36" fmla="*/ 2230244 w 4092497"/>
              <a:gd name="connsiteY36" fmla="*/ 2653991 h 4538547"/>
              <a:gd name="connsiteX37" fmla="*/ 2029522 w 4092497"/>
              <a:gd name="connsiteY37" fmla="*/ 2821259 h 4538547"/>
              <a:gd name="connsiteX38" fmla="*/ 1527717 w 4092497"/>
              <a:gd name="connsiteY38" fmla="*/ 2865864 h 4538547"/>
              <a:gd name="connsiteX39" fmla="*/ 1416205 w 4092497"/>
              <a:gd name="connsiteY39" fmla="*/ 3010830 h 4538547"/>
              <a:gd name="connsiteX40" fmla="*/ 1103970 w 4092497"/>
              <a:gd name="connsiteY40" fmla="*/ 3189249 h 4538547"/>
              <a:gd name="connsiteX41" fmla="*/ 1003609 w 4092497"/>
              <a:gd name="connsiteY41" fmla="*/ 3568391 h 4538547"/>
              <a:gd name="connsiteX42" fmla="*/ 758283 w 4092497"/>
              <a:gd name="connsiteY42" fmla="*/ 3858322 h 4538547"/>
              <a:gd name="connsiteX43" fmla="*/ 546409 w 4092497"/>
              <a:gd name="connsiteY43" fmla="*/ 4148254 h 4538547"/>
              <a:gd name="connsiteX44" fmla="*/ 256478 w 4092497"/>
              <a:gd name="connsiteY44" fmla="*/ 4348976 h 4538547"/>
              <a:gd name="connsiteX45" fmla="*/ 0 w 4092497"/>
              <a:gd name="connsiteY45" fmla="*/ 4427034 h 4538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092497" h="4538547">
                <a:moveTo>
                  <a:pt x="0" y="4427034"/>
                </a:moveTo>
                <a:lnTo>
                  <a:pt x="133814" y="4538547"/>
                </a:lnTo>
                <a:lnTo>
                  <a:pt x="680224" y="4348976"/>
                </a:lnTo>
                <a:lnTo>
                  <a:pt x="1037063" y="4159405"/>
                </a:lnTo>
                <a:lnTo>
                  <a:pt x="1405053" y="3791415"/>
                </a:lnTo>
                <a:lnTo>
                  <a:pt x="1605775" y="3434576"/>
                </a:lnTo>
                <a:lnTo>
                  <a:pt x="2107580" y="3044283"/>
                </a:lnTo>
                <a:lnTo>
                  <a:pt x="2698595" y="2877015"/>
                </a:lnTo>
                <a:lnTo>
                  <a:pt x="3100039" y="2464420"/>
                </a:lnTo>
                <a:lnTo>
                  <a:pt x="3445726" y="2375210"/>
                </a:lnTo>
                <a:lnTo>
                  <a:pt x="3947531" y="2509025"/>
                </a:lnTo>
                <a:lnTo>
                  <a:pt x="4092497" y="2341756"/>
                </a:lnTo>
                <a:lnTo>
                  <a:pt x="3925229" y="2341756"/>
                </a:lnTo>
                <a:lnTo>
                  <a:pt x="3836019" y="2419815"/>
                </a:lnTo>
                <a:lnTo>
                  <a:pt x="3635297" y="2364059"/>
                </a:lnTo>
                <a:lnTo>
                  <a:pt x="3769112" y="2196791"/>
                </a:lnTo>
                <a:lnTo>
                  <a:pt x="3557239" y="2174488"/>
                </a:lnTo>
                <a:lnTo>
                  <a:pt x="3378819" y="2107581"/>
                </a:lnTo>
                <a:lnTo>
                  <a:pt x="3189248" y="1962615"/>
                </a:lnTo>
                <a:lnTo>
                  <a:pt x="3133492" y="1828800"/>
                </a:lnTo>
                <a:lnTo>
                  <a:pt x="3200400" y="1471961"/>
                </a:lnTo>
                <a:lnTo>
                  <a:pt x="3468029" y="914400"/>
                </a:lnTo>
                <a:lnTo>
                  <a:pt x="3612995" y="925552"/>
                </a:lnTo>
                <a:lnTo>
                  <a:pt x="3668751" y="735981"/>
                </a:lnTo>
                <a:lnTo>
                  <a:pt x="3423424" y="724830"/>
                </a:lnTo>
                <a:lnTo>
                  <a:pt x="3479180" y="0"/>
                </a:lnTo>
                <a:lnTo>
                  <a:pt x="3256156" y="0"/>
                </a:lnTo>
                <a:lnTo>
                  <a:pt x="3100039" y="312234"/>
                </a:lnTo>
                <a:lnTo>
                  <a:pt x="2698595" y="367991"/>
                </a:lnTo>
                <a:lnTo>
                  <a:pt x="2598234" y="501805"/>
                </a:lnTo>
                <a:lnTo>
                  <a:pt x="2520175" y="702527"/>
                </a:lnTo>
                <a:lnTo>
                  <a:pt x="2542478" y="1338147"/>
                </a:lnTo>
                <a:lnTo>
                  <a:pt x="2776653" y="1516566"/>
                </a:lnTo>
                <a:lnTo>
                  <a:pt x="2832409" y="2207942"/>
                </a:lnTo>
                <a:lnTo>
                  <a:pt x="2832409" y="2486722"/>
                </a:lnTo>
                <a:lnTo>
                  <a:pt x="2631687" y="2676293"/>
                </a:lnTo>
                <a:lnTo>
                  <a:pt x="2230244" y="2653991"/>
                </a:lnTo>
                <a:lnTo>
                  <a:pt x="2029522" y="2821259"/>
                </a:lnTo>
                <a:lnTo>
                  <a:pt x="1527717" y="2865864"/>
                </a:lnTo>
                <a:lnTo>
                  <a:pt x="1416205" y="3010830"/>
                </a:lnTo>
                <a:lnTo>
                  <a:pt x="1103970" y="3189249"/>
                </a:lnTo>
                <a:lnTo>
                  <a:pt x="1003609" y="3568391"/>
                </a:lnTo>
                <a:lnTo>
                  <a:pt x="758283" y="3858322"/>
                </a:lnTo>
                <a:lnTo>
                  <a:pt x="546409" y="4148254"/>
                </a:lnTo>
                <a:lnTo>
                  <a:pt x="256478" y="4348976"/>
                </a:lnTo>
                <a:lnTo>
                  <a:pt x="0" y="4427034"/>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 name="Freeform: Shape 3">
            <a:extLst>
              <a:ext uri="{FF2B5EF4-FFF2-40B4-BE49-F238E27FC236}">
                <a16:creationId xmlns:a16="http://schemas.microsoft.com/office/drawing/2014/main" id="{1EC17206-7C47-C37D-FAD7-D7F9B591C3C2}"/>
              </a:ext>
            </a:extLst>
          </p:cNvPr>
          <p:cNvSpPr/>
          <p:nvPr/>
        </p:nvSpPr>
        <p:spPr>
          <a:xfrm>
            <a:off x="1817649" y="4638907"/>
            <a:ext cx="936702" cy="1873405"/>
          </a:xfrm>
          <a:custGeom>
            <a:avLst/>
            <a:gdLst>
              <a:gd name="connsiteX0" fmla="*/ 89210 w 936702"/>
              <a:gd name="connsiteY0" fmla="*/ 0 h 1873405"/>
              <a:gd name="connsiteX1" fmla="*/ 0 w 936702"/>
              <a:gd name="connsiteY1" fmla="*/ 89210 h 1873405"/>
              <a:gd name="connsiteX2" fmla="*/ 133814 w 936702"/>
              <a:gd name="connsiteY2" fmla="*/ 334537 h 1873405"/>
              <a:gd name="connsiteX3" fmla="*/ 211873 w 936702"/>
              <a:gd name="connsiteY3" fmla="*/ 613317 h 1873405"/>
              <a:gd name="connsiteX4" fmla="*/ 122663 w 936702"/>
              <a:gd name="connsiteY4" fmla="*/ 802888 h 1873405"/>
              <a:gd name="connsiteX5" fmla="*/ 200722 w 936702"/>
              <a:gd name="connsiteY5" fmla="*/ 1048215 h 1873405"/>
              <a:gd name="connsiteX6" fmla="*/ 390292 w 936702"/>
              <a:gd name="connsiteY6" fmla="*/ 1237786 h 1873405"/>
              <a:gd name="connsiteX7" fmla="*/ 412595 w 936702"/>
              <a:gd name="connsiteY7" fmla="*/ 1527717 h 1873405"/>
              <a:gd name="connsiteX8" fmla="*/ 211873 w 936702"/>
              <a:gd name="connsiteY8" fmla="*/ 1706137 h 1873405"/>
              <a:gd name="connsiteX9" fmla="*/ 401444 w 936702"/>
              <a:gd name="connsiteY9" fmla="*/ 1873405 h 1873405"/>
              <a:gd name="connsiteX10" fmla="*/ 713678 w 936702"/>
              <a:gd name="connsiteY10" fmla="*/ 1806498 h 1873405"/>
              <a:gd name="connsiteX11" fmla="*/ 468351 w 936702"/>
              <a:gd name="connsiteY11" fmla="*/ 1728439 h 1873405"/>
              <a:gd name="connsiteX12" fmla="*/ 657922 w 936702"/>
              <a:gd name="connsiteY12" fmla="*/ 1483113 h 1873405"/>
              <a:gd name="connsiteX13" fmla="*/ 903249 w 936702"/>
              <a:gd name="connsiteY13" fmla="*/ 1237786 h 1873405"/>
              <a:gd name="connsiteX14" fmla="*/ 936702 w 936702"/>
              <a:gd name="connsiteY14" fmla="*/ 1059366 h 1873405"/>
              <a:gd name="connsiteX15" fmla="*/ 914400 w 936702"/>
              <a:gd name="connsiteY15" fmla="*/ 880947 h 1873405"/>
              <a:gd name="connsiteX16" fmla="*/ 769434 w 936702"/>
              <a:gd name="connsiteY16" fmla="*/ 758283 h 1873405"/>
              <a:gd name="connsiteX17" fmla="*/ 613317 w 936702"/>
              <a:gd name="connsiteY17" fmla="*/ 724830 h 1873405"/>
              <a:gd name="connsiteX18" fmla="*/ 412595 w 936702"/>
              <a:gd name="connsiteY18" fmla="*/ 713678 h 1873405"/>
              <a:gd name="connsiteX19" fmla="*/ 367990 w 936702"/>
              <a:gd name="connsiteY19" fmla="*/ 791737 h 1873405"/>
              <a:gd name="connsiteX20" fmla="*/ 256478 w 936702"/>
              <a:gd name="connsiteY20" fmla="*/ 758283 h 1873405"/>
              <a:gd name="connsiteX21" fmla="*/ 356839 w 936702"/>
              <a:gd name="connsiteY21" fmla="*/ 602166 h 1873405"/>
              <a:gd name="connsiteX22" fmla="*/ 312234 w 936702"/>
              <a:gd name="connsiteY22" fmla="*/ 490654 h 1873405"/>
              <a:gd name="connsiteX23" fmla="*/ 223024 w 936702"/>
              <a:gd name="connsiteY23" fmla="*/ 334537 h 1873405"/>
              <a:gd name="connsiteX24" fmla="*/ 189571 w 936702"/>
              <a:gd name="connsiteY24" fmla="*/ 167269 h 1873405"/>
              <a:gd name="connsiteX25" fmla="*/ 89210 w 936702"/>
              <a:gd name="connsiteY25" fmla="*/ 0 h 18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36702" h="1873405">
                <a:moveTo>
                  <a:pt x="89210" y="0"/>
                </a:moveTo>
                <a:lnTo>
                  <a:pt x="0" y="89210"/>
                </a:lnTo>
                <a:lnTo>
                  <a:pt x="133814" y="334537"/>
                </a:lnTo>
                <a:lnTo>
                  <a:pt x="211873" y="613317"/>
                </a:lnTo>
                <a:lnTo>
                  <a:pt x="122663" y="802888"/>
                </a:lnTo>
                <a:lnTo>
                  <a:pt x="200722" y="1048215"/>
                </a:lnTo>
                <a:lnTo>
                  <a:pt x="390292" y="1237786"/>
                </a:lnTo>
                <a:lnTo>
                  <a:pt x="412595" y="1527717"/>
                </a:lnTo>
                <a:lnTo>
                  <a:pt x="211873" y="1706137"/>
                </a:lnTo>
                <a:lnTo>
                  <a:pt x="401444" y="1873405"/>
                </a:lnTo>
                <a:lnTo>
                  <a:pt x="713678" y="1806498"/>
                </a:lnTo>
                <a:lnTo>
                  <a:pt x="468351" y="1728439"/>
                </a:lnTo>
                <a:lnTo>
                  <a:pt x="657922" y="1483113"/>
                </a:lnTo>
                <a:lnTo>
                  <a:pt x="903249" y="1237786"/>
                </a:lnTo>
                <a:lnTo>
                  <a:pt x="936702" y="1059366"/>
                </a:lnTo>
                <a:lnTo>
                  <a:pt x="914400" y="880947"/>
                </a:lnTo>
                <a:lnTo>
                  <a:pt x="769434" y="758283"/>
                </a:lnTo>
                <a:lnTo>
                  <a:pt x="613317" y="724830"/>
                </a:lnTo>
                <a:lnTo>
                  <a:pt x="412595" y="713678"/>
                </a:lnTo>
                <a:lnTo>
                  <a:pt x="367990" y="791737"/>
                </a:lnTo>
                <a:lnTo>
                  <a:pt x="256478" y="758283"/>
                </a:lnTo>
                <a:lnTo>
                  <a:pt x="356839" y="602166"/>
                </a:lnTo>
                <a:lnTo>
                  <a:pt x="312234" y="490654"/>
                </a:lnTo>
                <a:lnTo>
                  <a:pt x="223024" y="334537"/>
                </a:lnTo>
                <a:lnTo>
                  <a:pt x="189571" y="167269"/>
                </a:lnTo>
                <a:lnTo>
                  <a:pt x="8921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8" name="Freeform: Shape 7">
            <a:extLst>
              <a:ext uri="{FF2B5EF4-FFF2-40B4-BE49-F238E27FC236}">
                <a16:creationId xmlns:a16="http://schemas.microsoft.com/office/drawing/2014/main" id="{12E4CD14-E842-E389-7341-B7E2BF55765F}"/>
              </a:ext>
            </a:extLst>
          </p:cNvPr>
          <p:cNvSpPr/>
          <p:nvPr/>
        </p:nvSpPr>
        <p:spPr>
          <a:xfrm>
            <a:off x="6096000" y="3546088"/>
            <a:ext cx="438615" cy="623113"/>
          </a:xfrm>
          <a:custGeom>
            <a:avLst/>
            <a:gdLst>
              <a:gd name="connsiteX0" fmla="*/ 167268 w 412595"/>
              <a:gd name="connsiteY0" fmla="*/ 0 h 557561"/>
              <a:gd name="connsiteX1" fmla="*/ 0 w 412595"/>
              <a:gd name="connsiteY1" fmla="*/ 122664 h 557561"/>
              <a:gd name="connsiteX2" fmla="*/ 78058 w 412595"/>
              <a:gd name="connsiteY2" fmla="*/ 267630 h 557561"/>
              <a:gd name="connsiteX3" fmla="*/ 323385 w 412595"/>
              <a:gd name="connsiteY3" fmla="*/ 557561 h 557561"/>
              <a:gd name="connsiteX4" fmla="*/ 412595 w 412595"/>
              <a:gd name="connsiteY4" fmla="*/ 312235 h 557561"/>
              <a:gd name="connsiteX5" fmla="*/ 278780 w 412595"/>
              <a:gd name="connsiteY5" fmla="*/ 100361 h 557561"/>
              <a:gd name="connsiteX6" fmla="*/ 167268 w 412595"/>
              <a:gd name="connsiteY6" fmla="*/ 0 h 557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2595" h="557561">
                <a:moveTo>
                  <a:pt x="167268" y="0"/>
                </a:moveTo>
                <a:lnTo>
                  <a:pt x="0" y="122664"/>
                </a:lnTo>
                <a:lnTo>
                  <a:pt x="78058" y="267630"/>
                </a:lnTo>
                <a:lnTo>
                  <a:pt x="323385" y="557561"/>
                </a:lnTo>
                <a:lnTo>
                  <a:pt x="412595" y="312235"/>
                </a:lnTo>
                <a:lnTo>
                  <a:pt x="278780" y="100361"/>
                </a:lnTo>
                <a:lnTo>
                  <a:pt x="167268"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9" name="Freeform: Shape 8">
            <a:extLst>
              <a:ext uri="{FF2B5EF4-FFF2-40B4-BE49-F238E27FC236}">
                <a16:creationId xmlns:a16="http://schemas.microsoft.com/office/drawing/2014/main" id="{535C2C58-5D8C-582F-D7EA-1FD95067691D}"/>
              </a:ext>
            </a:extLst>
          </p:cNvPr>
          <p:cNvSpPr/>
          <p:nvPr/>
        </p:nvSpPr>
        <p:spPr>
          <a:xfrm>
            <a:off x="6601522" y="3345366"/>
            <a:ext cx="390293" cy="936702"/>
          </a:xfrm>
          <a:custGeom>
            <a:avLst/>
            <a:gdLst>
              <a:gd name="connsiteX0" fmla="*/ 390293 w 390293"/>
              <a:gd name="connsiteY0" fmla="*/ 880946 h 936702"/>
              <a:gd name="connsiteX1" fmla="*/ 390293 w 390293"/>
              <a:gd name="connsiteY1" fmla="*/ 189571 h 936702"/>
              <a:gd name="connsiteX2" fmla="*/ 267629 w 390293"/>
              <a:gd name="connsiteY2" fmla="*/ 0 h 936702"/>
              <a:gd name="connsiteX3" fmla="*/ 0 w 390293"/>
              <a:gd name="connsiteY3" fmla="*/ 156117 h 936702"/>
              <a:gd name="connsiteX4" fmla="*/ 66907 w 390293"/>
              <a:gd name="connsiteY4" fmla="*/ 457200 h 936702"/>
              <a:gd name="connsiteX5" fmla="*/ 189571 w 390293"/>
              <a:gd name="connsiteY5" fmla="*/ 501805 h 936702"/>
              <a:gd name="connsiteX6" fmla="*/ 278780 w 390293"/>
              <a:gd name="connsiteY6" fmla="*/ 512956 h 936702"/>
              <a:gd name="connsiteX7" fmla="*/ 312234 w 390293"/>
              <a:gd name="connsiteY7" fmla="*/ 646771 h 936702"/>
              <a:gd name="connsiteX8" fmla="*/ 223024 w 390293"/>
              <a:gd name="connsiteY8" fmla="*/ 702527 h 936702"/>
              <a:gd name="connsiteX9" fmla="*/ 66907 w 390293"/>
              <a:gd name="connsiteY9" fmla="*/ 669073 h 936702"/>
              <a:gd name="connsiteX10" fmla="*/ 0 w 390293"/>
              <a:gd name="connsiteY10" fmla="*/ 802888 h 936702"/>
              <a:gd name="connsiteX11" fmla="*/ 167268 w 390293"/>
              <a:gd name="connsiteY11" fmla="*/ 936702 h 936702"/>
              <a:gd name="connsiteX12" fmla="*/ 390293 w 390293"/>
              <a:gd name="connsiteY12" fmla="*/ 880946 h 936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0293" h="936702">
                <a:moveTo>
                  <a:pt x="390293" y="880946"/>
                </a:moveTo>
                <a:lnTo>
                  <a:pt x="390293" y="189571"/>
                </a:lnTo>
                <a:lnTo>
                  <a:pt x="267629" y="0"/>
                </a:lnTo>
                <a:lnTo>
                  <a:pt x="0" y="156117"/>
                </a:lnTo>
                <a:lnTo>
                  <a:pt x="66907" y="457200"/>
                </a:lnTo>
                <a:lnTo>
                  <a:pt x="189571" y="501805"/>
                </a:lnTo>
                <a:lnTo>
                  <a:pt x="278780" y="512956"/>
                </a:lnTo>
                <a:lnTo>
                  <a:pt x="312234" y="646771"/>
                </a:lnTo>
                <a:lnTo>
                  <a:pt x="223024" y="702527"/>
                </a:lnTo>
                <a:lnTo>
                  <a:pt x="66907" y="669073"/>
                </a:lnTo>
                <a:lnTo>
                  <a:pt x="0" y="802888"/>
                </a:lnTo>
                <a:lnTo>
                  <a:pt x="167268" y="936702"/>
                </a:lnTo>
                <a:lnTo>
                  <a:pt x="390293" y="88094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 name="Oval 9">
            <a:extLst>
              <a:ext uri="{FF2B5EF4-FFF2-40B4-BE49-F238E27FC236}">
                <a16:creationId xmlns:a16="http://schemas.microsoft.com/office/drawing/2014/main" id="{8AAFACF9-EB77-096E-6610-C281036E6C4D}"/>
              </a:ext>
            </a:extLst>
          </p:cNvPr>
          <p:cNvSpPr/>
          <p:nvPr/>
        </p:nvSpPr>
        <p:spPr>
          <a:xfrm>
            <a:off x="2422095" y="1760479"/>
            <a:ext cx="1538868" cy="1538868"/>
          </a:xfrm>
          <a:prstGeom prst="ellipse">
            <a:avLst/>
          </a:prstGeom>
          <a:blipFill dpi="0" rotWithShape="1">
            <a:blip r:embed="rId5">
              <a:extLst>
                <a:ext uri="{BEBA8EAE-BF5A-486C-A8C5-ECC9F3942E4B}">
                  <a14:imgProps xmlns:a14="http://schemas.microsoft.com/office/drawing/2010/main">
                    <a14:imgLayer r:embed="rId6">
                      <a14:imgEffect>
                        <a14:brightnessContrast bright="23000"/>
                      </a14:imgEffect>
                    </a14:imgLayer>
                  </a14:imgProps>
                </a:ex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11" name="TextBox 10">
            <a:extLst>
              <a:ext uri="{FF2B5EF4-FFF2-40B4-BE49-F238E27FC236}">
                <a16:creationId xmlns:a16="http://schemas.microsoft.com/office/drawing/2014/main" id="{AC69E489-D5F0-620E-57F4-7C8BB204CCAA}"/>
              </a:ext>
            </a:extLst>
          </p:cNvPr>
          <p:cNvSpPr txBox="1"/>
          <p:nvPr/>
        </p:nvSpPr>
        <p:spPr>
          <a:xfrm>
            <a:off x="1250969" y="2091410"/>
            <a:ext cx="3881120" cy="400110"/>
          </a:xfrm>
          <a:prstGeom prst="rect">
            <a:avLst/>
          </a:prstGeom>
          <a:noFill/>
        </p:spPr>
        <p:txBody>
          <a:bodyPr wrap="square" rtlCol="0">
            <a:spAutoFit/>
          </a:bodyPr>
          <a:lstStyle/>
          <a:p>
            <a:pPr algn="ctr"/>
            <a:r>
              <a:rPr lang="en-GB" sz="2000" b="1" dirty="0" err="1">
                <a:solidFill>
                  <a:schemeClr val="bg1"/>
                </a:solidFill>
                <a:effectLst>
                  <a:outerShdw blurRad="38100" dist="38100" dir="2700000" algn="tl">
                    <a:srgbClr val="000000">
                      <a:alpha val="43137"/>
                    </a:srgbClr>
                  </a:outerShdw>
                </a:effectLst>
              </a:rPr>
              <a:t>kabeljauw</a:t>
            </a:r>
            <a:endParaRPr lang="LID4096" sz="2000" b="1" dirty="0">
              <a:solidFill>
                <a:schemeClr val="bg1"/>
              </a:solidFill>
              <a:effectLst>
                <a:outerShdw blurRad="38100" dist="38100" dir="2700000" algn="tl">
                  <a:srgbClr val="000000">
                    <a:alpha val="43137"/>
                  </a:srgbClr>
                </a:outerShdw>
              </a:effectLst>
            </a:endParaRPr>
          </a:p>
        </p:txBody>
      </p:sp>
      <p:sp>
        <p:nvSpPr>
          <p:cNvPr id="12" name="Arrow: Right 11">
            <a:extLst>
              <a:ext uri="{FF2B5EF4-FFF2-40B4-BE49-F238E27FC236}">
                <a16:creationId xmlns:a16="http://schemas.microsoft.com/office/drawing/2014/main" id="{B972A827-1853-E760-8F70-1C73D1AED676}"/>
              </a:ext>
            </a:extLst>
          </p:cNvPr>
          <p:cNvSpPr/>
          <p:nvPr/>
        </p:nvSpPr>
        <p:spPr>
          <a:xfrm rot="13823176">
            <a:off x="1602727" y="1202197"/>
            <a:ext cx="1204332" cy="400110"/>
          </a:xfrm>
          <a:prstGeom prst="rightArrow">
            <a:avLst>
              <a:gd name="adj1" fmla="val 50000"/>
              <a:gd name="adj2" fmla="val 12207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3" name="Oval 12">
            <a:extLst>
              <a:ext uri="{FF2B5EF4-FFF2-40B4-BE49-F238E27FC236}">
                <a16:creationId xmlns:a16="http://schemas.microsoft.com/office/drawing/2014/main" id="{FF2101B3-37CE-0C42-D9AB-F48DCBEFD8C9}"/>
              </a:ext>
            </a:extLst>
          </p:cNvPr>
          <p:cNvSpPr/>
          <p:nvPr/>
        </p:nvSpPr>
        <p:spPr>
          <a:xfrm>
            <a:off x="1886787" y="5290995"/>
            <a:ext cx="1538868" cy="1538868"/>
          </a:xfrm>
          <a:prstGeom prst="ellipse">
            <a:avLst/>
          </a:prstGeom>
          <a:blipFill dpi="0" rotWithShape="1">
            <a:blip r:embed="rId7" cstate="hqprint">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14" name="TextBox 13">
            <a:extLst>
              <a:ext uri="{FF2B5EF4-FFF2-40B4-BE49-F238E27FC236}">
                <a16:creationId xmlns:a16="http://schemas.microsoft.com/office/drawing/2014/main" id="{A13C609A-29F4-8DBC-4957-6066A24E25FA}"/>
              </a:ext>
            </a:extLst>
          </p:cNvPr>
          <p:cNvSpPr txBox="1"/>
          <p:nvPr/>
        </p:nvSpPr>
        <p:spPr>
          <a:xfrm>
            <a:off x="715661" y="6193581"/>
            <a:ext cx="3881120" cy="400110"/>
          </a:xfrm>
          <a:prstGeom prst="rect">
            <a:avLst/>
          </a:prstGeom>
          <a:noFill/>
        </p:spPr>
        <p:txBody>
          <a:bodyPr wrap="square" rtlCol="0">
            <a:spAutoFit/>
          </a:bodyPr>
          <a:lstStyle/>
          <a:p>
            <a:pPr algn="ctr"/>
            <a:r>
              <a:rPr lang="en-GB" sz="2000" b="1" dirty="0" err="1">
                <a:solidFill>
                  <a:schemeClr val="bg1"/>
                </a:solidFill>
                <a:effectLst>
                  <a:outerShdw blurRad="38100" dist="38100" dir="2700000" algn="tl">
                    <a:srgbClr val="000000">
                      <a:alpha val="43137"/>
                    </a:srgbClr>
                  </a:outerShdw>
                </a:effectLst>
              </a:rPr>
              <a:t>pijlinktvis</a:t>
            </a:r>
            <a:endParaRPr lang="LID4096" sz="2000" b="1" dirty="0">
              <a:solidFill>
                <a:schemeClr val="bg1"/>
              </a:solidFill>
              <a:effectLst>
                <a:outerShdw blurRad="38100" dist="38100" dir="2700000" algn="tl">
                  <a:srgbClr val="000000">
                    <a:alpha val="43137"/>
                  </a:srgbClr>
                </a:outerShdw>
              </a:effectLst>
            </a:endParaRPr>
          </a:p>
        </p:txBody>
      </p:sp>
      <p:sp>
        <p:nvSpPr>
          <p:cNvPr id="15" name="Arrow: Right 14">
            <a:extLst>
              <a:ext uri="{FF2B5EF4-FFF2-40B4-BE49-F238E27FC236}">
                <a16:creationId xmlns:a16="http://schemas.microsoft.com/office/drawing/2014/main" id="{07A35B2A-9F87-B94C-79F1-CD70EDA8E8CA}"/>
              </a:ext>
            </a:extLst>
          </p:cNvPr>
          <p:cNvSpPr/>
          <p:nvPr/>
        </p:nvSpPr>
        <p:spPr>
          <a:xfrm rot="17635452">
            <a:off x="2646155" y="4513094"/>
            <a:ext cx="1204332" cy="400110"/>
          </a:xfrm>
          <a:prstGeom prst="rightArrow">
            <a:avLst>
              <a:gd name="adj1" fmla="val 50000"/>
              <a:gd name="adj2" fmla="val 12207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6" name="TextBox 15">
            <a:extLst>
              <a:ext uri="{FF2B5EF4-FFF2-40B4-BE49-F238E27FC236}">
                <a16:creationId xmlns:a16="http://schemas.microsoft.com/office/drawing/2014/main" id="{A93E22C9-D253-AC39-D038-51F75DD04586}"/>
              </a:ext>
            </a:extLst>
          </p:cNvPr>
          <p:cNvSpPr txBox="1"/>
          <p:nvPr/>
        </p:nvSpPr>
        <p:spPr>
          <a:xfrm>
            <a:off x="7382977" y="725521"/>
            <a:ext cx="4504223" cy="5262979"/>
          </a:xfrm>
          <a:prstGeom prst="rect">
            <a:avLst/>
          </a:prstGeom>
          <a:noFill/>
        </p:spPr>
        <p:txBody>
          <a:bodyPr wrap="square" rtlCol="0">
            <a:spAutoFit/>
          </a:bodyPr>
          <a:lstStyle/>
          <a:p>
            <a:pPr marL="457200" indent="-457200">
              <a:buFont typeface="Arial" panose="020B0604020202020204" pitchFamily="34" charset="0"/>
              <a:buChar char="•"/>
            </a:pPr>
            <a:r>
              <a:rPr lang="en-GB" sz="2800" b="1" dirty="0" err="1">
                <a:solidFill>
                  <a:schemeClr val="bg1"/>
                </a:solidFill>
                <a:effectLst>
                  <a:outerShdw blurRad="38100" dist="38100" dir="2700000" algn="tl">
                    <a:srgbClr val="000000">
                      <a:alpha val="43137"/>
                    </a:srgbClr>
                  </a:outerShdw>
                </a:effectLst>
              </a:rPr>
              <a:t>Koudwatersoorten</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trekken</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weg</a:t>
            </a:r>
            <a:endParaRPr lang="en-GB" sz="2800" b="1" dirty="0">
              <a:solidFill>
                <a:schemeClr val="bg1"/>
              </a:solidFill>
              <a:effectLst>
                <a:outerShdw blurRad="38100" dist="38100" dir="2700000" algn="tl">
                  <a:srgbClr val="000000">
                    <a:alpha val="43137"/>
                  </a:srgbClr>
                </a:outerShdw>
              </a:effectLst>
            </a:endParaRPr>
          </a:p>
          <a:p>
            <a:pPr marL="457200" indent="-457200">
              <a:buFont typeface="Arial" panose="020B0604020202020204" pitchFamily="34" charset="0"/>
              <a:buChar char="•"/>
            </a:pPr>
            <a:endParaRPr lang="en-GB" sz="2800" b="1" u="sng" dirty="0">
              <a:solidFill>
                <a:schemeClr val="bg1"/>
              </a:solidFill>
              <a:effectLst>
                <a:outerShdw blurRad="38100" dist="38100" dir="2700000" algn="tl">
                  <a:srgbClr val="000000">
                    <a:alpha val="43137"/>
                  </a:srgbClr>
                </a:outerShdw>
              </a:effectLst>
            </a:endParaRPr>
          </a:p>
          <a:p>
            <a:pPr marL="457200" indent="-457200">
              <a:buFont typeface="Arial" panose="020B0604020202020204" pitchFamily="34" charset="0"/>
              <a:buChar char="•"/>
            </a:pPr>
            <a:endParaRPr lang="en-GB" sz="2800" b="1" u="sng" dirty="0">
              <a:solidFill>
                <a:schemeClr val="bg1"/>
              </a:solidFill>
              <a:effectLst>
                <a:outerShdw blurRad="38100" dist="38100" dir="2700000" algn="tl">
                  <a:srgbClr val="000000">
                    <a:alpha val="43137"/>
                  </a:srgbClr>
                </a:outerShdw>
              </a:effectLst>
            </a:endParaRPr>
          </a:p>
          <a:p>
            <a:pPr marL="457200" indent="-457200">
              <a:buFont typeface="Arial" panose="020B0604020202020204" pitchFamily="34" charset="0"/>
              <a:buChar char="•"/>
            </a:pPr>
            <a:r>
              <a:rPr lang="en-GB" sz="2800" b="1" dirty="0" err="1">
                <a:solidFill>
                  <a:schemeClr val="bg1"/>
                </a:solidFill>
                <a:effectLst>
                  <a:outerShdw blurRad="38100" dist="38100" dir="2700000" algn="tl">
                    <a:srgbClr val="000000">
                      <a:alpha val="43137"/>
                    </a:srgbClr>
                  </a:outerShdw>
                </a:effectLst>
              </a:rPr>
              <a:t>Warmwatersoorten</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komen</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naar</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hier</a:t>
            </a:r>
            <a:endParaRPr lang="en-GB" sz="2800" b="1" dirty="0">
              <a:solidFill>
                <a:schemeClr val="bg1"/>
              </a:solidFill>
              <a:effectLst>
                <a:outerShdw blurRad="38100" dist="38100" dir="2700000" algn="tl">
                  <a:srgbClr val="000000">
                    <a:alpha val="43137"/>
                  </a:srgbClr>
                </a:outerShdw>
              </a:effectLst>
            </a:endParaRPr>
          </a:p>
          <a:p>
            <a:pPr marL="457200" indent="-457200">
              <a:buFont typeface="Arial" panose="020B0604020202020204" pitchFamily="34" charset="0"/>
              <a:buChar char="•"/>
            </a:pPr>
            <a:endParaRPr lang="en-GB" sz="2800" b="1" dirty="0">
              <a:solidFill>
                <a:schemeClr val="bg1"/>
              </a:solidFill>
              <a:effectLst>
                <a:outerShdw blurRad="38100" dist="38100" dir="2700000" algn="tl">
                  <a:srgbClr val="000000">
                    <a:alpha val="43137"/>
                  </a:srgbClr>
                </a:outerShdw>
              </a:effectLst>
            </a:endParaRPr>
          </a:p>
          <a:p>
            <a:pPr marL="457200" indent="-457200">
              <a:buFont typeface="Arial" panose="020B0604020202020204" pitchFamily="34" charset="0"/>
              <a:buChar char="•"/>
            </a:pPr>
            <a:endParaRPr lang="en-GB" sz="2800" b="1" dirty="0">
              <a:solidFill>
                <a:schemeClr val="bg1"/>
              </a:solidFill>
              <a:effectLst>
                <a:outerShdw blurRad="38100" dist="38100" dir="2700000" algn="tl">
                  <a:srgbClr val="000000">
                    <a:alpha val="43137"/>
                  </a:srgbClr>
                </a:outerShdw>
              </a:effectLst>
            </a:endParaRPr>
          </a:p>
          <a:p>
            <a:pPr marL="457200" indent="-457200">
              <a:buFont typeface="Arial" panose="020B0604020202020204" pitchFamily="34" charset="0"/>
              <a:buChar char="•"/>
            </a:pPr>
            <a:r>
              <a:rPr lang="en-GB" sz="2800" b="1" dirty="0">
                <a:solidFill>
                  <a:schemeClr val="bg1"/>
                </a:solidFill>
                <a:effectLst>
                  <a:outerShdw blurRad="38100" dist="38100" dir="2700000" algn="tl">
                    <a:srgbClr val="000000">
                      <a:alpha val="43137"/>
                    </a:srgbClr>
                  </a:outerShdw>
                </a:effectLst>
              </a:rPr>
              <a:t>De </a:t>
            </a:r>
            <a:r>
              <a:rPr lang="en-GB" sz="2800" b="1" dirty="0" err="1">
                <a:solidFill>
                  <a:schemeClr val="bg1"/>
                </a:solidFill>
                <a:effectLst>
                  <a:outerShdw blurRad="38100" dist="38100" dir="2700000" algn="tl">
                    <a:srgbClr val="000000">
                      <a:alpha val="43137"/>
                    </a:srgbClr>
                  </a:outerShdw>
                </a:effectLst>
              </a:rPr>
              <a:t>zeespiegel</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stijgt</a:t>
            </a:r>
            <a:endParaRPr lang="en-GB" sz="2800" b="1" dirty="0">
              <a:solidFill>
                <a:schemeClr val="bg1"/>
              </a:solidFill>
              <a:effectLst>
                <a:outerShdw blurRad="38100" dist="38100" dir="2700000" algn="tl">
                  <a:srgbClr val="000000">
                    <a:alpha val="43137"/>
                  </a:srgbClr>
                </a:outerShdw>
              </a:effectLst>
            </a:endParaRPr>
          </a:p>
          <a:p>
            <a:pPr marL="457200" indent="-457200">
              <a:buFont typeface="Arial" panose="020B0604020202020204" pitchFamily="34" charset="0"/>
              <a:buChar char="•"/>
            </a:pPr>
            <a:endParaRPr lang="en-GB" sz="2800" b="1" dirty="0">
              <a:solidFill>
                <a:schemeClr val="bg1"/>
              </a:solidFill>
              <a:effectLst>
                <a:outerShdw blurRad="38100" dist="38100" dir="2700000" algn="tl">
                  <a:srgbClr val="000000">
                    <a:alpha val="43137"/>
                  </a:srgbClr>
                </a:outerShdw>
              </a:effectLst>
            </a:endParaRPr>
          </a:p>
          <a:p>
            <a:pPr marL="457200" indent="-457200">
              <a:buFont typeface="Arial" panose="020B0604020202020204" pitchFamily="34" charset="0"/>
              <a:buChar char="•"/>
            </a:pPr>
            <a:endParaRPr lang="en-GB" sz="2800" b="1" dirty="0">
              <a:solidFill>
                <a:schemeClr val="bg1"/>
              </a:solidFill>
              <a:effectLst>
                <a:outerShdw blurRad="38100" dist="38100" dir="2700000" algn="tl">
                  <a:srgbClr val="000000">
                    <a:alpha val="43137"/>
                  </a:srgbClr>
                </a:outerShdw>
              </a:effectLst>
            </a:endParaRPr>
          </a:p>
          <a:p>
            <a:pPr marL="457200" indent="-457200">
              <a:buFont typeface="Arial" panose="020B0604020202020204" pitchFamily="34" charset="0"/>
              <a:buChar char="•"/>
            </a:pPr>
            <a:r>
              <a:rPr lang="en-GB" sz="2800" b="1" dirty="0">
                <a:solidFill>
                  <a:schemeClr val="bg1"/>
                </a:solidFill>
                <a:effectLst>
                  <a:outerShdw blurRad="38100" dist="38100" dir="2700000" algn="tl">
                    <a:srgbClr val="000000">
                      <a:alpha val="43137"/>
                    </a:srgbClr>
                  </a:outerShdw>
                </a:effectLst>
              </a:rPr>
              <a:t>Het water </a:t>
            </a:r>
            <a:r>
              <a:rPr lang="en-GB" sz="2800" b="1" dirty="0" err="1">
                <a:solidFill>
                  <a:schemeClr val="bg1"/>
                </a:solidFill>
                <a:effectLst>
                  <a:outerShdw blurRad="38100" dist="38100" dir="2700000" algn="tl">
                    <a:srgbClr val="000000">
                      <a:alpha val="43137"/>
                    </a:srgbClr>
                  </a:outerShdw>
                </a:effectLst>
              </a:rPr>
              <a:t>verzuurt</a:t>
            </a:r>
            <a:endParaRPr lang="LID4096" sz="28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8283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D243C1B-FF83-F077-8B26-160A94C504F5}"/>
              </a:ext>
            </a:extLst>
          </p:cNvPr>
          <p:cNvSpPr>
            <a:spLocks noGrp="1"/>
          </p:cNvSpPr>
          <p:nvPr>
            <p:ph type="ctrTitle"/>
          </p:nvPr>
        </p:nvSpPr>
        <p:spPr>
          <a:xfrm>
            <a:off x="1524000" y="1122363"/>
            <a:ext cx="9144000" cy="2387600"/>
          </a:xfrm>
        </p:spPr>
        <p:txBody>
          <a:bodyPr/>
          <a:lstStyle/>
          <a:p>
            <a:r>
              <a:rPr lang="en-GB" b="1" dirty="0" err="1">
                <a:solidFill>
                  <a:schemeClr val="bg1"/>
                </a:solidFill>
                <a:effectLst>
                  <a:outerShdw blurRad="38100" dist="38100" dir="2700000" algn="tl">
                    <a:srgbClr val="000000">
                      <a:alpha val="43137"/>
                    </a:srgbClr>
                  </a:outerShdw>
                </a:effectLst>
              </a:rPr>
              <a:t>Bescherming</a:t>
            </a:r>
            <a:r>
              <a:rPr lang="en-GB" b="1" dirty="0">
                <a:solidFill>
                  <a:schemeClr val="bg1"/>
                </a:solidFill>
                <a:effectLst>
                  <a:outerShdw blurRad="38100" dist="38100" dir="2700000" algn="tl">
                    <a:srgbClr val="000000">
                      <a:alpha val="43137"/>
                    </a:srgbClr>
                  </a:outerShdw>
                </a:effectLst>
              </a:rPr>
              <a:t> </a:t>
            </a:r>
            <a:r>
              <a:rPr lang="en-GB" b="1" dirty="0" err="1">
                <a:solidFill>
                  <a:schemeClr val="bg1"/>
                </a:solidFill>
                <a:effectLst>
                  <a:outerShdw blurRad="38100" dist="38100" dir="2700000" algn="tl">
                    <a:srgbClr val="000000">
                      <a:alpha val="43137"/>
                    </a:srgbClr>
                  </a:outerShdw>
                </a:effectLst>
              </a:rPr>
              <a:t>en</a:t>
            </a:r>
            <a:r>
              <a:rPr lang="en-GB" b="1" dirty="0">
                <a:solidFill>
                  <a:schemeClr val="bg1"/>
                </a:solidFill>
                <a:effectLst>
                  <a:outerShdw blurRad="38100" dist="38100" dir="2700000" algn="tl">
                    <a:srgbClr val="000000">
                      <a:alpha val="43137"/>
                    </a:srgbClr>
                  </a:outerShdw>
                </a:effectLst>
              </a:rPr>
              <a:t> </a:t>
            </a:r>
            <a:r>
              <a:rPr lang="en-GB" b="1" dirty="0" err="1">
                <a:solidFill>
                  <a:schemeClr val="bg1"/>
                </a:solidFill>
                <a:effectLst>
                  <a:outerShdw blurRad="38100" dist="38100" dir="2700000" algn="tl">
                    <a:srgbClr val="000000">
                      <a:alpha val="43137"/>
                    </a:srgbClr>
                  </a:outerShdw>
                </a:effectLst>
              </a:rPr>
              <a:t>herstel</a:t>
            </a:r>
            <a:endParaRPr lang="LID4096" b="1" dirty="0">
              <a:solidFill>
                <a:schemeClr val="bg1"/>
              </a:solidFill>
              <a:effectLst>
                <a:outerShdw blurRad="38100" dist="38100" dir="2700000" algn="tl">
                  <a:srgbClr val="000000">
                    <a:alpha val="43137"/>
                  </a:srgbClr>
                </a:outerShdw>
              </a:effectLst>
            </a:endParaRPr>
          </a:p>
        </p:txBody>
      </p:sp>
      <p:pic>
        <p:nvPicPr>
          <p:cNvPr id="6" name="Afbeelding 3" descr="Afbeelding 3">
            <a:extLst>
              <a:ext uri="{FF2B5EF4-FFF2-40B4-BE49-F238E27FC236}">
                <a16:creationId xmlns:a16="http://schemas.microsoft.com/office/drawing/2014/main" id="{8B77C4EC-7891-F457-CE46-E0B936ED21B4}"/>
              </a:ext>
            </a:extLst>
          </p:cNvPr>
          <p:cNvPicPr>
            <a:picLocks noChangeAspect="1"/>
          </p:cNvPicPr>
          <p:nvPr/>
        </p:nvPicPr>
        <p:blipFill>
          <a:blip r:embed="rId3"/>
          <a:stretch>
            <a:fillRect/>
          </a:stretch>
        </p:blipFill>
        <p:spPr>
          <a:xfrm>
            <a:off x="86601" y="120384"/>
            <a:ext cx="1067707" cy="682071"/>
          </a:xfrm>
          <a:prstGeom prst="rect">
            <a:avLst/>
          </a:prstGeom>
          <a:ln w="12700">
            <a:miter lim="400000"/>
          </a:ln>
        </p:spPr>
      </p:pic>
    </p:spTree>
    <p:extLst>
      <p:ext uri="{BB962C8B-B14F-4D97-AF65-F5344CB8AC3E}">
        <p14:creationId xmlns:p14="http://schemas.microsoft.com/office/powerpoint/2010/main" val="1746316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5535C56-BA68-3AD8-AB03-E497107AF942}"/>
              </a:ext>
            </a:extLst>
          </p:cNvPr>
          <p:cNvSpPr>
            <a:spLocks noGrp="1"/>
          </p:cNvSpPr>
          <p:nvPr>
            <p:ph type="title"/>
          </p:nvPr>
        </p:nvSpPr>
        <p:spPr>
          <a:xfrm>
            <a:off x="1154307" y="0"/>
            <a:ext cx="10951091" cy="922841"/>
          </a:xfrm>
          <a:noFill/>
        </p:spPr>
        <p:txBody>
          <a:bodyPr vert="horz" lIns="91440" tIns="45720" rIns="91440" bIns="45720" rtlCol="0" anchor="b">
            <a:normAutofit/>
          </a:bodyPr>
          <a:lstStyle/>
          <a:p>
            <a:r>
              <a:rPr lang="en-US" sz="4800" b="1" dirty="0" err="1">
                <a:solidFill>
                  <a:schemeClr val="bg1"/>
                </a:solidFill>
                <a:effectLst>
                  <a:outerShdw blurRad="38100" dist="38100" dir="2700000" algn="tl">
                    <a:srgbClr val="000000">
                      <a:alpha val="43137"/>
                    </a:srgbClr>
                  </a:outerShdw>
                </a:effectLst>
              </a:rPr>
              <a:t>Bescherming</a:t>
            </a:r>
            <a:r>
              <a:rPr lang="en-US" sz="4800" b="1" dirty="0">
                <a:solidFill>
                  <a:schemeClr val="bg1"/>
                </a:solidFill>
                <a:effectLst>
                  <a:outerShdw blurRad="38100" dist="38100" dir="2700000" algn="tl">
                    <a:srgbClr val="000000">
                      <a:alpha val="43137"/>
                    </a:srgbClr>
                  </a:outerShdw>
                </a:effectLst>
              </a:rPr>
              <a:t> door Nederland </a:t>
            </a:r>
            <a:r>
              <a:rPr lang="en-US" sz="4800" b="1" dirty="0" err="1">
                <a:solidFill>
                  <a:schemeClr val="bg1"/>
                </a:solidFill>
                <a:effectLst>
                  <a:outerShdw blurRad="38100" dist="38100" dir="2700000" algn="tl">
                    <a:srgbClr val="000000">
                      <a:alpha val="43137"/>
                    </a:srgbClr>
                  </a:outerShdw>
                </a:effectLst>
              </a:rPr>
              <a:t>en</a:t>
            </a:r>
            <a:r>
              <a:rPr lang="en-US" sz="4800" b="1" dirty="0">
                <a:solidFill>
                  <a:schemeClr val="bg1"/>
                </a:solidFill>
                <a:effectLst>
                  <a:outerShdw blurRad="38100" dist="38100" dir="2700000" algn="tl">
                    <a:srgbClr val="000000">
                      <a:alpha val="43137"/>
                    </a:srgbClr>
                  </a:outerShdw>
                </a:effectLst>
              </a:rPr>
              <a:t> </a:t>
            </a:r>
            <a:r>
              <a:rPr lang="en-US" sz="4800" b="1" dirty="0" err="1">
                <a:solidFill>
                  <a:schemeClr val="bg1"/>
                </a:solidFill>
                <a:effectLst>
                  <a:outerShdw blurRad="38100" dist="38100" dir="2700000" algn="tl">
                    <a:srgbClr val="000000">
                      <a:alpha val="43137"/>
                    </a:srgbClr>
                  </a:outerShdw>
                </a:effectLst>
              </a:rPr>
              <a:t>België</a:t>
            </a:r>
            <a:endParaRPr lang="en-US" sz="4800" b="1" dirty="0">
              <a:solidFill>
                <a:schemeClr val="bg1"/>
              </a:solidFill>
              <a:effectLst>
                <a:outerShdw blurRad="38100" dist="38100" dir="2700000" algn="tl">
                  <a:srgbClr val="000000">
                    <a:alpha val="43137"/>
                  </a:srgbClr>
                </a:outerShdw>
              </a:effectLst>
            </a:endParaRPr>
          </a:p>
        </p:txBody>
      </p:sp>
      <p:pic>
        <p:nvPicPr>
          <p:cNvPr id="6" name="Afbeelding 3" descr="Afbeelding 3">
            <a:extLst>
              <a:ext uri="{FF2B5EF4-FFF2-40B4-BE49-F238E27FC236}">
                <a16:creationId xmlns:a16="http://schemas.microsoft.com/office/drawing/2014/main" id="{A8610BD9-38DB-B147-EC5A-4B76672580F7}"/>
              </a:ext>
            </a:extLst>
          </p:cNvPr>
          <p:cNvPicPr>
            <a:picLocks noChangeAspect="1"/>
          </p:cNvPicPr>
          <p:nvPr/>
        </p:nvPicPr>
        <p:blipFill>
          <a:blip r:embed="rId3"/>
          <a:stretch>
            <a:fillRect/>
          </a:stretch>
        </p:blipFill>
        <p:spPr>
          <a:xfrm>
            <a:off x="86601" y="120384"/>
            <a:ext cx="1067707" cy="682071"/>
          </a:xfrm>
          <a:prstGeom prst="rect">
            <a:avLst/>
          </a:prstGeom>
          <a:ln w="12700">
            <a:miter lim="400000"/>
          </a:ln>
        </p:spPr>
      </p:pic>
      <p:sp>
        <p:nvSpPr>
          <p:cNvPr id="48" name="TextBox 47">
            <a:extLst>
              <a:ext uri="{FF2B5EF4-FFF2-40B4-BE49-F238E27FC236}">
                <a16:creationId xmlns:a16="http://schemas.microsoft.com/office/drawing/2014/main" id="{8C0619AF-AC89-92DE-EB07-5E17914A3D3A}"/>
              </a:ext>
            </a:extLst>
          </p:cNvPr>
          <p:cNvSpPr txBox="1"/>
          <p:nvPr/>
        </p:nvSpPr>
        <p:spPr>
          <a:xfrm>
            <a:off x="43257" y="2215217"/>
            <a:ext cx="5030004" cy="3108543"/>
          </a:xfrm>
          <a:prstGeom prst="rect">
            <a:avLst/>
          </a:prstGeom>
          <a:noFill/>
        </p:spPr>
        <p:txBody>
          <a:bodyPr wrap="square" rtlCol="0">
            <a:spAutoFit/>
          </a:bodyPr>
          <a:lstStyle/>
          <a:p>
            <a:r>
              <a:rPr lang="en-GB" sz="2800" b="1" dirty="0" err="1">
                <a:solidFill>
                  <a:schemeClr val="bg1"/>
                </a:solidFill>
                <a:effectLst>
                  <a:outerShdw blurRad="38100" dist="38100" dir="2700000" algn="tl">
                    <a:srgbClr val="000000">
                      <a:alpha val="43137"/>
                    </a:srgbClr>
                  </a:outerShdw>
                </a:effectLst>
              </a:rPr>
              <a:t>Noordzeenatuur</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wordt</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beschermd</a:t>
            </a:r>
            <a:r>
              <a:rPr lang="en-GB" sz="2800" b="1" dirty="0">
                <a:solidFill>
                  <a:schemeClr val="bg1"/>
                </a:solidFill>
                <a:effectLst>
                  <a:outerShdw blurRad="38100" dist="38100" dir="2700000" algn="tl">
                    <a:srgbClr val="000000">
                      <a:alpha val="43137"/>
                    </a:srgbClr>
                  </a:outerShdw>
                </a:effectLst>
              </a:rPr>
              <a:t>:</a:t>
            </a:r>
          </a:p>
          <a:p>
            <a:pPr marL="457200" indent="-457200">
              <a:buFont typeface="Arial" panose="020B0604020202020204" pitchFamily="34" charset="0"/>
              <a:buChar char="•"/>
            </a:pPr>
            <a:endParaRPr lang="en-GB" sz="2800" b="1" dirty="0">
              <a:solidFill>
                <a:schemeClr val="bg1"/>
              </a:solidFill>
              <a:effectLst>
                <a:outerShdw blurRad="38100" dist="38100" dir="2700000" algn="tl">
                  <a:srgbClr val="000000">
                    <a:alpha val="43137"/>
                  </a:srgbClr>
                </a:outerShdw>
              </a:effectLst>
            </a:endParaRPr>
          </a:p>
          <a:p>
            <a:pPr lvl="1"/>
            <a:r>
              <a:rPr lang="en-GB" sz="2800" b="1" dirty="0">
                <a:solidFill>
                  <a:schemeClr val="bg1"/>
                </a:solidFill>
                <a:effectLst>
                  <a:outerShdw blurRad="38100" dist="38100" dir="2700000" algn="tl">
                    <a:srgbClr val="000000">
                      <a:alpha val="43137"/>
                    </a:srgbClr>
                  </a:outerShdw>
                </a:effectLst>
              </a:rPr>
              <a:t>Nu al (</a:t>
            </a:r>
            <a:r>
              <a:rPr lang="en-GB" sz="2800" b="1" dirty="0" err="1">
                <a:solidFill>
                  <a:schemeClr val="bg1"/>
                </a:solidFill>
                <a:effectLst>
                  <a:outerShdw blurRad="38100" dist="38100" dir="2700000" algn="tl">
                    <a:srgbClr val="000000">
                      <a:alpha val="43137"/>
                    </a:srgbClr>
                  </a:outerShdw>
                </a:effectLst>
              </a:rPr>
              <a:t>deels</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beschermd</a:t>
            </a:r>
            <a:endParaRPr lang="en-GB" sz="2800" b="1" dirty="0">
              <a:solidFill>
                <a:schemeClr val="bg1"/>
              </a:solidFill>
              <a:effectLst>
                <a:outerShdw blurRad="38100" dist="38100" dir="2700000" algn="tl">
                  <a:srgbClr val="000000">
                    <a:alpha val="43137"/>
                  </a:srgbClr>
                </a:outerShdw>
              </a:effectLst>
            </a:endParaRPr>
          </a:p>
          <a:p>
            <a:pPr lvl="1"/>
            <a:endParaRPr lang="en-GB" sz="2800" b="1" dirty="0">
              <a:solidFill>
                <a:schemeClr val="bg1"/>
              </a:solidFill>
              <a:effectLst>
                <a:outerShdw blurRad="38100" dist="38100" dir="2700000" algn="tl">
                  <a:srgbClr val="000000">
                    <a:alpha val="43137"/>
                  </a:srgbClr>
                </a:outerShdw>
              </a:effectLst>
            </a:endParaRPr>
          </a:p>
          <a:p>
            <a:pPr lvl="1"/>
            <a:r>
              <a:rPr lang="en-GB" sz="2800" b="1" dirty="0">
                <a:solidFill>
                  <a:schemeClr val="bg1"/>
                </a:solidFill>
                <a:effectLst>
                  <a:outerShdw blurRad="38100" dist="38100" dir="2700000" algn="tl">
                    <a:srgbClr val="000000">
                      <a:alpha val="43137"/>
                    </a:srgbClr>
                  </a:outerShdw>
                </a:effectLst>
              </a:rPr>
              <a:t>In de </a:t>
            </a:r>
            <a:r>
              <a:rPr lang="en-GB" sz="2800" b="1" dirty="0" err="1">
                <a:solidFill>
                  <a:schemeClr val="bg1"/>
                </a:solidFill>
                <a:effectLst>
                  <a:outerShdw blurRad="38100" dist="38100" dir="2700000" algn="tl">
                    <a:srgbClr val="000000">
                      <a:alpha val="43137"/>
                    </a:srgbClr>
                  </a:outerShdw>
                </a:effectLst>
              </a:rPr>
              <a:t>toekomst</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beter</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beschermd</a:t>
            </a:r>
            <a:endParaRPr lang="en-GB" sz="2800" b="1" dirty="0">
              <a:solidFill>
                <a:schemeClr val="bg1"/>
              </a:solidFill>
              <a:effectLst>
                <a:outerShdw blurRad="38100" dist="38100" dir="2700000" algn="tl">
                  <a:srgbClr val="000000">
                    <a:alpha val="43137"/>
                  </a:srgbClr>
                </a:outerShdw>
              </a:effectLst>
            </a:endParaRPr>
          </a:p>
        </p:txBody>
      </p:sp>
      <p:sp>
        <p:nvSpPr>
          <p:cNvPr id="54" name="TextBox 53">
            <a:extLst>
              <a:ext uri="{FF2B5EF4-FFF2-40B4-BE49-F238E27FC236}">
                <a16:creationId xmlns:a16="http://schemas.microsoft.com/office/drawing/2014/main" id="{FD1CCE8A-A6CD-4AB3-1B91-E9C5088E5396}"/>
              </a:ext>
            </a:extLst>
          </p:cNvPr>
          <p:cNvSpPr txBox="1"/>
          <p:nvPr/>
        </p:nvSpPr>
        <p:spPr>
          <a:xfrm>
            <a:off x="8917263" y="2817078"/>
            <a:ext cx="3295307" cy="1815882"/>
          </a:xfrm>
          <a:prstGeom prst="rect">
            <a:avLst/>
          </a:prstGeom>
          <a:noFill/>
        </p:spPr>
        <p:txBody>
          <a:bodyPr wrap="square" rtlCol="0">
            <a:spAutoFit/>
          </a:bodyPr>
          <a:lstStyle/>
          <a:p>
            <a:pPr algn="ctr"/>
            <a:r>
              <a:rPr lang="en-GB" sz="2800" b="1" dirty="0">
                <a:solidFill>
                  <a:schemeClr val="bg1"/>
                </a:solidFill>
                <a:effectLst>
                  <a:outerShdw blurRad="38100" dist="38100" dir="2700000" algn="tl">
                    <a:srgbClr val="000000">
                      <a:alpha val="43137"/>
                    </a:srgbClr>
                  </a:outerShdw>
                </a:effectLst>
              </a:rPr>
              <a:t>Ook </a:t>
            </a:r>
            <a:r>
              <a:rPr lang="en-GB" sz="2800" b="1" dirty="0" err="1">
                <a:solidFill>
                  <a:schemeClr val="bg1"/>
                </a:solidFill>
                <a:effectLst>
                  <a:outerShdw blurRad="38100" dist="38100" dir="2700000" algn="tl">
                    <a:srgbClr val="000000">
                      <a:alpha val="43137"/>
                    </a:srgbClr>
                  </a:outerShdw>
                </a:effectLst>
              </a:rPr>
              <a:t>andere</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Noordzeelanden</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hebben</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gebieden</a:t>
            </a:r>
            <a:r>
              <a:rPr lang="en-GB" sz="2800" b="1" dirty="0">
                <a:solidFill>
                  <a:schemeClr val="bg1"/>
                </a:solidFill>
                <a:effectLst>
                  <a:outerShdw blurRad="38100" dist="38100" dir="2700000" algn="tl">
                    <a:srgbClr val="000000">
                      <a:alpha val="43137"/>
                    </a:srgbClr>
                  </a:outerShdw>
                </a:effectLst>
              </a:rPr>
              <a:t> op zee </a:t>
            </a:r>
            <a:r>
              <a:rPr lang="en-GB" sz="2800" b="1" dirty="0" err="1">
                <a:solidFill>
                  <a:schemeClr val="bg1"/>
                </a:solidFill>
                <a:effectLst>
                  <a:outerShdw blurRad="38100" dist="38100" dir="2700000" algn="tl">
                    <a:srgbClr val="000000">
                      <a:alpha val="43137"/>
                    </a:srgbClr>
                  </a:outerShdw>
                </a:effectLst>
              </a:rPr>
              <a:t>beschermd</a:t>
            </a:r>
            <a:endParaRPr lang="en-GB" sz="2800" b="1" dirty="0">
              <a:solidFill>
                <a:schemeClr val="bg1"/>
              </a:solidFill>
              <a:effectLst>
                <a:outerShdw blurRad="38100" dist="38100" dir="2700000" algn="tl">
                  <a:srgbClr val="000000">
                    <a:alpha val="43137"/>
                  </a:srgbClr>
                </a:outerShdw>
              </a:effectLst>
            </a:endParaRPr>
          </a:p>
        </p:txBody>
      </p:sp>
      <p:sp>
        <p:nvSpPr>
          <p:cNvPr id="55" name="Rectangle 54">
            <a:extLst>
              <a:ext uri="{FF2B5EF4-FFF2-40B4-BE49-F238E27FC236}">
                <a16:creationId xmlns:a16="http://schemas.microsoft.com/office/drawing/2014/main" id="{D8EF86E4-B9F9-D110-DE49-B063CDAE219C}"/>
              </a:ext>
            </a:extLst>
          </p:cNvPr>
          <p:cNvSpPr/>
          <p:nvPr/>
        </p:nvSpPr>
        <p:spPr>
          <a:xfrm>
            <a:off x="86601" y="3590990"/>
            <a:ext cx="413657" cy="354330"/>
          </a:xfrm>
          <a:prstGeom prst="rect">
            <a:avLst/>
          </a:prstGeom>
          <a:noFill/>
          <a:ln w="19050">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6" name="Rectangle 55">
            <a:extLst>
              <a:ext uri="{FF2B5EF4-FFF2-40B4-BE49-F238E27FC236}">
                <a16:creationId xmlns:a16="http://schemas.microsoft.com/office/drawing/2014/main" id="{1B3F4125-4389-2816-8425-475608431536}"/>
              </a:ext>
            </a:extLst>
          </p:cNvPr>
          <p:cNvSpPr/>
          <p:nvPr/>
        </p:nvSpPr>
        <p:spPr>
          <a:xfrm>
            <a:off x="86601" y="4493493"/>
            <a:ext cx="413657" cy="354330"/>
          </a:xfrm>
          <a:prstGeom prst="rect">
            <a:avLst/>
          </a:prstGeom>
          <a:solidFill>
            <a:srgbClr val="FFFF00">
              <a:alpha val="8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29" name="Group 28">
            <a:extLst>
              <a:ext uri="{FF2B5EF4-FFF2-40B4-BE49-F238E27FC236}">
                <a16:creationId xmlns:a16="http://schemas.microsoft.com/office/drawing/2014/main" id="{9B4FF0C5-2447-C46C-EAD5-6349770D53FF}"/>
              </a:ext>
            </a:extLst>
          </p:cNvPr>
          <p:cNvGrpSpPr/>
          <p:nvPr/>
        </p:nvGrpSpPr>
        <p:grpSpPr>
          <a:xfrm>
            <a:off x="4375907" y="1043225"/>
            <a:ext cx="4541356" cy="5814775"/>
            <a:chOff x="4375907" y="1043225"/>
            <a:chExt cx="4541356" cy="5814775"/>
          </a:xfrm>
        </p:grpSpPr>
        <p:grpSp>
          <p:nvGrpSpPr>
            <p:cNvPr id="20" name="Group 19">
              <a:extLst>
                <a:ext uri="{FF2B5EF4-FFF2-40B4-BE49-F238E27FC236}">
                  <a16:creationId xmlns:a16="http://schemas.microsoft.com/office/drawing/2014/main" id="{92F5368C-0C65-84B3-3644-3B9DF0F3C43D}"/>
                </a:ext>
              </a:extLst>
            </p:cNvPr>
            <p:cNvGrpSpPr/>
            <p:nvPr/>
          </p:nvGrpSpPr>
          <p:grpSpPr>
            <a:xfrm>
              <a:off x="4722704" y="1043225"/>
              <a:ext cx="4194559" cy="5814775"/>
              <a:chOff x="4555700" y="1043225"/>
              <a:chExt cx="4194559" cy="5814775"/>
            </a:xfrm>
          </p:grpSpPr>
          <p:pic>
            <p:nvPicPr>
              <p:cNvPr id="3" name="Picture 2" descr="A picture containing cloud, map, text&#10;&#10;Description automatically generated">
                <a:extLst>
                  <a:ext uri="{FF2B5EF4-FFF2-40B4-BE49-F238E27FC236}">
                    <a16:creationId xmlns:a16="http://schemas.microsoft.com/office/drawing/2014/main" id="{5F973456-3844-A4D7-FBB9-8C9261BF95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5700" y="1043225"/>
                <a:ext cx="4194559" cy="5814775"/>
              </a:xfrm>
              <a:prstGeom prst="rect">
                <a:avLst/>
              </a:prstGeom>
            </p:spPr>
          </p:pic>
          <p:sp>
            <p:nvSpPr>
              <p:cNvPr id="25" name="Freeform: Shape 24">
                <a:extLst>
                  <a:ext uri="{FF2B5EF4-FFF2-40B4-BE49-F238E27FC236}">
                    <a16:creationId xmlns:a16="http://schemas.microsoft.com/office/drawing/2014/main" id="{53E09D21-530E-D952-780B-D4F89E2F6B74}"/>
                  </a:ext>
                </a:extLst>
              </p:cNvPr>
              <p:cNvSpPr/>
              <p:nvPr/>
            </p:nvSpPr>
            <p:spPr>
              <a:xfrm>
                <a:off x="5095400" y="1375719"/>
                <a:ext cx="1025611" cy="1215081"/>
              </a:xfrm>
              <a:custGeom>
                <a:avLst/>
                <a:gdLst>
                  <a:gd name="connsiteX0" fmla="*/ 331573 w 1025611"/>
                  <a:gd name="connsiteY0" fmla="*/ 166816 h 1215081"/>
                  <a:gd name="connsiteX1" fmla="*/ 0 w 1025611"/>
                  <a:gd name="connsiteY1" fmla="*/ 1215081 h 1215081"/>
                  <a:gd name="connsiteX2" fmla="*/ 1025611 w 1025611"/>
                  <a:gd name="connsiteY2" fmla="*/ 261551 h 1215081"/>
                  <a:gd name="connsiteX3" fmla="*/ 607541 w 1025611"/>
                  <a:gd name="connsiteY3" fmla="*/ 0 h 1215081"/>
                  <a:gd name="connsiteX4" fmla="*/ 331573 w 1025611"/>
                  <a:gd name="connsiteY4" fmla="*/ 166816 h 121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5611" h="1215081">
                    <a:moveTo>
                      <a:pt x="331573" y="166816"/>
                    </a:moveTo>
                    <a:lnTo>
                      <a:pt x="0" y="1215081"/>
                    </a:lnTo>
                    <a:lnTo>
                      <a:pt x="1025611" y="261551"/>
                    </a:lnTo>
                    <a:lnTo>
                      <a:pt x="607541" y="0"/>
                    </a:lnTo>
                    <a:lnTo>
                      <a:pt x="331573" y="166816"/>
                    </a:lnTo>
                    <a:close/>
                  </a:path>
                </a:pathLst>
              </a:custGeom>
              <a:noFill/>
              <a:ln w="19050">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8" name="Freeform: Shape 7">
                <a:extLst>
                  <a:ext uri="{FF2B5EF4-FFF2-40B4-BE49-F238E27FC236}">
                    <a16:creationId xmlns:a16="http://schemas.microsoft.com/office/drawing/2014/main" id="{65BDB2F7-1789-C70D-111B-CF07EAE6B1F6}"/>
                  </a:ext>
                </a:extLst>
              </p:cNvPr>
              <p:cNvSpPr/>
              <p:nvPr/>
            </p:nvSpPr>
            <p:spPr>
              <a:xfrm>
                <a:off x="5209906" y="4170680"/>
                <a:ext cx="401320" cy="462280"/>
              </a:xfrm>
              <a:custGeom>
                <a:avLst/>
                <a:gdLst>
                  <a:gd name="connsiteX0" fmla="*/ 0 w 401320"/>
                  <a:gd name="connsiteY0" fmla="*/ 462280 h 462280"/>
                  <a:gd name="connsiteX1" fmla="*/ 175260 w 401320"/>
                  <a:gd name="connsiteY1" fmla="*/ 137160 h 462280"/>
                  <a:gd name="connsiteX2" fmla="*/ 182880 w 401320"/>
                  <a:gd name="connsiteY2" fmla="*/ 0 h 462280"/>
                  <a:gd name="connsiteX3" fmla="*/ 401320 w 401320"/>
                  <a:gd name="connsiteY3" fmla="*/ 35560 h 462280"/>
                  <a:gd name="connsiteX4" fmla="*/ 396240 w 401320"/>
                  <a:gd name="connsiteY4" fmla="*/ 457200 h 462280"/>
                  <a:gd name="connsiteX5" fmla="*/ 0 w 401320"/>
                  <a:gd name="connsiteY5" fmla="*/ 462280 h 46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320" h="462280">
                    <a:moveTo>
                      <a:pt x="0" y="462280"/>
                    </a:moveTo>
                    <a:lnTo>
                      <a:pt x="175260" y="137160"/>
                    </a:lnTo>
                    <a:lnTo>
                      <a:pt x="182880" y="0"/>
                    </a:lnTo>
                    <a:lnTo>
                      <a:pt x="401320" y="35560"/>
                    </a:lnTo>
                    <a:cubicBezTo>
                      <a:pt x="399627" y="176107"/>
                      <a:pt x="397933" y="316653"/>
                      <a:pt x="396240" y="457200"/>
                    </a:cubicBezTo>
                    <a:lnTo>
                      <a:pt x="0" y="462280"/>
                    </a:lnTo>
                    <a:close/>
                  </a:path>
                </a:pathLst>
              </a:custGeom>
              <a:solidFill>
                <a:srgbClr val="FFFF00">
                  <a:alpha val="25000"/>
                </a:srgbClr>
              </a:solidFill>
              <a:ln w="19050">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9" name="Freeform: Shape 8">
                <a:extLst>
                  <a:ext uri="{FF2B5EF4-FFF2-40B4-BE49-F238E27FC236}">
                    <a16:creationId xmlns:a16="http://schemas.microsoft.com/office/drawing/2014/main" id="{C2611E87-6F60-1E8C-383A-8AB203BEFD24}"/>
                  </a:ext>
                </a:extLst>
              </p:cNvPr>
              <p:cNvSpPr/>
              <p:nvPr/>
            </p:nvSpPr>
            <p:spPr>
              <a:xfrm>
                <a:off x="5339446" y="4925060"/>
                <a:ext cx="668020" cy="609600"/>
              </a:xfrm>
              <a:custGeom>
                <a:avLst/>
                <a:gdLst>
                  <a:gd name="connsiteX0" fmla="*/ 0 w 668020"/>
                  <a:gd name="connsiteY0" fmla="*/ 452120 h 609600"/>
                  <a:gd name="connsiteX1" fmla="*/ 106680 w 668020"/>
                  <a:gd name="connsiteY1" fmla="*/ 528320 h 609600"/>
                  <a:gd name="connsiteX2" fmla="*/ 157480 w 668020"/>
                  <a:gd name="connsiteY2" fmla="*/ 609600 h 609600"/>
                  <a:gd name="connsiteX3" fmla="*/ 210820 w 668020"/>
                  <a:gd name="connsiteY3" fmla="*/ 449580 h 609600"/>
                  <a:gd name="connsiteX4" fmla="*/ 317500 w 668020"/>
                  <a:gd name="connsiteY4" fmla="*/ 383540 h 609600"/>
                  <a:gd name="connsiteX5" fmla="*/ 386080 w 668020"/>
                  <a:gd name="connsiteY5" fmla="*/ 375920 h 609600"/>
                  <a:gd name="connsiteX6" fmla="*/ 386080 w 668020"/>
                  <a:gd name="connsiteY6" fmla="*/ 360680 h 609600"/>
                  <a:gd name="connsiteX7" fmla="*/ 414020 w 668020"/>
                  <a:gd name="connsiteY7" fmla="*/ 325120 h 609600"/>
                  <a:gd name="connsiteX8" fmla="*/ 396240 w 668020"/>
                  <a:gd name="connsiteY8" fmla="*/ 309880 h 609600"/>
                  <a:gd name="connsiteX9" fmla="*/ 386080 w 668020"/>
                  <a:gd name="connsiteY9" fmla="*/ 289560 h 609600"/>
                  <a:gd name="connsiteX10" fmla="*/ 393700 w 668020"/>
                  <a:gd name="connsiteY10" fmla="*/ 264160 h 609600"/>
                  <a:gd name="connsiteX11" fmla="*/ 416560 w 668020"/>
                  <a:gd name="connsiteY11" fmla="*/ 241300 h 609600"/>
                  <a:gd name="connsiteX12" fmla="*/ 487680 w 668020"/>
                  <a:gd name="connsiteY12" fmla="*/ 243840 h 609600"/>
                  <a:gd name="connsiteX13" fmla="*/ 523240 w 668020"/>
                  <a:gd name="connsiteY13" fmla="*/ 203200 h 609600"/>
                  <a:gd name="connsiteX14" fmla="*/ 505460 w 668020"/>
                  <a:gd name="connsiteY14" fmla="*/ 182880 h 609600"/>
                  <a:gd name="connsiteX15" fmla="*/ 535940 w 668020"/>
                  <a:gd name="connsiteY15" fmla="*/ 160020 h 609600"/>
                  <a:gd name="connsiteX16" fmla="*/ 581660 w 668020"/>
                  <a:gd name="connsiteY16" fmla="*/ 149860 h 609600"/>
                  <a:gd name="connsiteX17" fmla="*/ 635000 w 668020"/>
                  <a:gd name="connsiteY17" fmla="*/ 139700 h 609600"/>
                  <a:gd name="connsiteX18" fmla="*/ 652780 w 668020"/>
                  <a:gd name="connsiteY18" fmla="*/ 154940 h 609600"/>
                  <a:gd name="connsiteX19" fmla="*/ 668020 w 668020"/>
                  <a:gd name="connsiteY19" fmla="*/ 149860 h 609600"/>
                  <a:gd name="connsiteX20" fmla="*/ 624840 w 668020"/>
                  <a:gd name="connsiteY20" fmla="*/ 116840 h 609600"/>
                  <a:gd name="connsiteX21" fmla="*/ 632460 w 668020"/>
                  <a:gd name="connsiteY21" fmla="*/ 101600 h 609600"/>
                  <a:gd name="connsiteX22" fmla="*/ 601980 w 668020"/>
                  <a:gd name="connsiteY22" fmla="*/ 63500 h 609600"/>
                  <a:gd name="connsiteX23" fmla="*/ 589280 w 668020"/>
                  <a:gd name="connsiteY23" fmla="*/ 20320 h 609600"/>
                  <a:gd name="connsiteX24" fmla="*/ 627380 w 668020"/>
                  <a:gd name="connsiteY24" fmla="*/ 0 h 609600"/>
                  <a:gd name="connsiteX25" fmla="*/ 576580 w 668020"/>
                  <a:gd name="connsiteY25" fmla="*/ 2540 h 609600"/>
                  <a:gd name="connsiteX26" fmla="*/ 513080 w 668020"/>
                  <a:gd name="connsiteY26" fmla="*/ 53340 h 609600"/>
                  <a:gd name="connsiteX27" fmla="*/ 449580 w 668020"/>
                  <a:gd name="connsiteY27" fmla="*/ 124460 h 609600"/>
                  <a:gd name="connsiteX28" fmla="*/ 403860 w 668020"/>
                  <a:gd name="connsiteY28" fmla="*/ 152400 h 609600"/>
                  <a:gd name="connsiteX29" fmla="*/ 137160 w 668020"/>
                  <a:gd name="connsiteY29" fmla="*/ 360680 h 609600"/>
                  <a:gd name="connsiteX30" fmla="*/ 60960 w 668020"/>
                  <a:gd name="connsiteY30" fmla="*/ 411480 h 609600"/>
                  <a:gd name="connsiteX31" fmla="*/ 0 w 668020"/>
                  <a:gd name="connsiteY31" fmla="*/ 45212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68020" h="609600">
                    <a:moveTo>
                      <a:pt x="0" y="452120"/>
                    </a:moveTo>
                    <a:lnTo>
                      <a:pt x="106680" y="528320"/>
                    </a:lnTo>
                    <a:lnTo>
                      <a:pt x="157480" y="609600"/>
                    </a:lnTo>
                    <a:lnTo>
                      <a:pt x="210820" y="449580"/>
                    </a:lnTo>
                    <a:lnTo>
                      <a:pt x="317500" y="383540"/>
                    </a:lnTo>
                    <a:lnTo>
                      <a:pt x="386080" y="375920"/>
                    </a:lnTo>
                    <a:lnTo>
                      <a:pt x="386080" y="360680"/>
                    </a:lnTo>
                    <a:lnTo>
                      <a:pt x="414020" y="325120"/>
                    </a:lnTo>
                    <a:lnTo>
                      <a:pt x="396240" y="309880"/>
                    </a:lnTo>
                    <a:lnTo>
                      <a:pt x="386080" y="289560"/>
                    </a:lnTo>
                    <a:lnTo>
                      <a:pt x="393700" y="264160"/>
                    </a:lnTo>
                    <a:lnTo>
                      <a:pt x="416560" y="241300"/>
                    </a:lnTo>
                    <a:lnTo>
                      <a:pt x="487680" y="243840"/>
                    </a:lnTo>
                    <a:lnTo>
                      <a:pt x="523240" y="203200"/>
                    </a:lnTo>
                    <a:lnTo>
                      <a:pt x="505460" y="182880"/>
                    </a:lnTo>
                    <a:lnTo>
                      <a:pt x="535940" y="160020"/>
                    </a:lnTo>
                    <a:lnTo>
                      <a:pt x="581660" y="149860"/>
                    </a:lnTo>
                    <a:lnTo>
                      <a:pt x="635000" y="139700"/>
                    </a:lnTo>
                    <a:lnTo>
                      <a:pt x="652780" y="154940"/>
                    </a:lnTo>
                    <a:lnTo>
                      <a:pt x="668020" y="149860"/>
                    </a:lnTo>
                    <a:lnTo>
                      <a:pt x="624840" y="116840"/>
                    </a:lnTo>
                    <a:lnTo>
                      <a:pt x="632460" y="101600"/>
                    </a:lnTo>
                    <a:lnTo>
                      <a:pt x="601980" y="63500"/>
                    </a:lnTo>
                    <a:lnTo>
                      <a:pt x="589280" y="20320"/>
                    </a:lnTo>
                    <a:lnTo>
                      <a:pt x="627380" y="0"/>
                    </a:lnTo>
                    <a:lnTo>
                      <a:pt x="576580" y="2540"/>
                    </a:lnTo>
                    <a:lnTo>
                      <a:pt x="513080" y="53340"/>
                    </a:lnTo>
                    <a:lnTo>
                      <a:pt x="449580" y="124460"/>
                    </a:lnTo>
                    <a:lnTo>
                      <a:pt x="403860" y="152400"/>
                    </a:lnTo>
                    <a:lnTo>
                      <a:pt x="137160" y="360680"/>
                    </a:lnTo>
                    <a:lnTo>
                      <a:pt x="60960" y="411480"/>
                    </a:lnTo>
                    <a:lnTo>
                      <a:pt x="0" y="452120"/>
                    </a:lnTo>
                    <a:close/>
                  </a:path>
                </a:pathLst>
              </a:custGeom>
              <a:solidFill>
                <a:srgbClr val="FFFF00">
                  <a:alpha val="25000"/>
                </a:srgbClr>
              </a:solidFill>
              <a:ln w="19050">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 name="Freeform: Shape 9">
                <a:extLst>
                  <a:ext uri="{FF2B5EF4-FFF2-40B4-BE49-F238E27FC236}">
                    <a16:creationId xmlns:a16="http://schemas.microsoft.com/office/drawing/2014/main" id="{E8339919-068A-4CFE-E8D9-EECEAF64A06E}"/>
                  </a:ext>
                </a:extLst>
              </p:cNvPr>
              <p:cNvSpPr/>
              <p:nvPr/>
            </p:nvSpPr>
            <p:spPr>
              <a:xfrm>
                <a:off x="6312266" y="3401060"/>
                <a:ext cx="1463040" cy="871220"/>
              </a:xfrm>
              <a:custGeom>
                <a:avLst/>
                <a:gdLst>
                  <a:gd name="connsiteX0" fmla="*/ 86360 w 1463040"/>
                  <a:gd name="connsiteY0" fmla="*/ 871220 h 871220"/>
                  <a:gd name="connsiteX1" fmla="*/ 91440 w 1463040"/>
                  <a:gd name="connsiteY1" fmla="*/ 787400 h 871220"/>
                  <a:gd name="connsiteX2" fmla="*/ 137160 w 1463040"/>
                  <a:gd name="connsiteY2" fmla="*/ 670560 h 871220"/>
                  <a:gd name="connsiteX3" fmla="*/ 137160 w 1463040"/>
                  <a:gd name="connsiteY3" fmla="*/ 558800 h 871220"/>
                  <a:gd name="connsiteX4" fmla="*/ 132080 w 1463040"/>
                  <a:gd name="connsiteY4" fmla="*/ 490220 h 871220"/>
                  <a:gd name="connsiteX5" fmla="*/ 228600 w 1463040"/>
                  <a:gd name="connsiteY5" fmla="*/ 358140 h 871220"/>
                  <a:gd name="connsiteX6" fmla="*/ 231140 w 1463040"/>
                  <a:gd name="connsiteY6" fmla="*/ 340360 h 871220"/>
                  <a:gd name="connsiteX7" fmla="*/ 299720 w 1463040"/>
                  <a:gd name="connsiteY7" fmla="*/ 287020 h 871220"/>
                  <a:gd name="connsiteX8" fmla="*/ 393700 w 1463040"/>
                  <a:gd name="connsiteY8" fmla="*/ 238760 h 871220"/>
                  <a:gd name="connsiteX9" fmla="*/ 439420 w 1463040"/>
                  <a:gd name="connsiteY9" fmla="*/ 215900 h 871220"/>
                  <a:gd name="connsiteX10" fmla="*/ 469900 w 1463040"/>
                  <a:gd name="connsiteY10" fmla="*/ 175260 h 871220"/>
                  <a:gd name="connsiteX11" fmla="*/ 541020 w 1463040"/>
                  <a:gd name="connsiteY11" fmla="*/ 147320 h 871220"/>
                  <a:gd name="connsiteX12" fmla="*/ 701040 w 1463040"/>
                  <a:gd name="connsiteY12" fmla="*/ 111760 h 871220"/>
                  <a:gd name="connsiteX13" fmla="*/ 774700 w 1463040"/>
                  <a:gd name="connsiteY13" fmla="*/ 114300 h 871220"/>
                  <a:gd name="connsiteX14" fmla="*/ 805180 w 1463040"/>
                  <a:gd name="connsiteY14" fmla="*/ 88900 h 871220"/>
                  <a:gd name="connsiteX15" fmla="*/ 995680 w 1463040"/>
                  <a:gd name="connsiteY15" fmla="*/ 101600 h 871220"/>
                  <a:gd name="connsiteX16" fmla="*/ 1143000 w 1463040"/>
                  <a:gd name="connsiteY16" fmla="*/ 68580 h 871220"/>
                  <a:gd name="connsiteX17" fmla="*/ 1285240 w 1463040"/>
                  <a:gd name="connsiteY17" fmla="*/ 43180 h 871220"/>
                  <a:gd name="connsiteX18" fmla="*/ 1391920 w 1463040"/>
                  <a:gd name="connsiteY18" fmla="*/ 15240 h 871220"/>
                  <a:gd name="connsiteX19" fmla="*/ 1463040 w 1463040"/>
                  <a:gd name="connsiteY19" fmla="*/ 7620 h 871220"/>
                  <a:gd name="connsiteX20" fmla="*/ 1125220 w 1463040"/>
                  <a:gd name="connsiteY20" fmla="*/ 0 h 871220"/>
                  <a:gd name="connsiteX21" fmla="*/ 906780 w 1463040"/>
                  <a:gd name="connsiteY21" fmla="*/ 40640 h 871220"/>
                  <a:gd name="connsiteX22" fmla="*/ 708660 w 1463040"/>
                  <a:gd name="connsiteY22" fmla="*/ 43180 h 871220"/>
                  <a:gd name="connsiteX23" fmla="*/ 556260 w 1463040"/>
                  <a:gd name="connsiteY23" fmla="*/ 76200 h 871220"/>
                  <a:gd name="connsiteX24" fmla="*/ 487680 w 1463040"/>
                  <a:gd name="connsiteY24" fmla="*/ 116840 h 871220"/>
                  <a:gd name="connsiteX25" fmla="*/ 327660 w 1463040"/>
                  <a:gd name="connsiteY25" fmla="*/ 180340 h 871220"/>
                  <a:gd name="connsiteX26" fmla="*/ 254000 w 1463040"/>
                  <a:gd name="connsiteY26" fmla="*/ 233680 h 871220"/>
                  <a:gd name="connsiteX27" fmla="*/ 160020 w 1463040"/>
                  <a:gd name="connsiteY27" fmla="*/ 314960 h 871220"/>
                  <a:gd name="connsiteX28" fmla="*/ 81280 w 1463040"/>
                  <a:gd name="connsiteY28" fmla="*/ 419100 h 871220"/>
                  <a:gd name="connsiteX29" fmla="*/ 43180 w 1463040"/>
                  <a:gd name="connsiteY29" fmla="*/ 571500 h 871220"/>
                  <a:gd name="connsiteX30" fmla="*/ 22860 w 1463040"/>
                  <a:gd name="connsiteY30" fmla="*/ 728980 h 871220"/>
                  <a:gd name="connsiteX31" fmla="*/ 33020 w 1463040"/>
                  <a:gd name="connsiteY31" fmla="*/ 812800 h 871220"/>
                  <a:gd name="connsiteX32" fmla="*/ 0 w 1463040"/>
                  <a:gd name="connsiteY32" fmla="*/ 871220 h 871220"/>
                  <a:gd name="connsiteX33" fmla="*/ 86360 w 1463040"/>
                  <a:gd name="connsiteY33" fmla="*/ 871220 h 87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63040" h="871220">
                    <a:moveTo>
                      <a:pt x="86360" y="871220"/>
                    </a:moveTo>
                    <a:lnTo>
                      <a:pt x="91440" y="787400"/>
                    </a:lnTo>
                    <a:lnTo>
                      <a:pt x="137160" y="670560"/>
                    </a:lnTo>
                    <a:lnTo>
                      <a:pt x="137160" y="558800"/>
                    </a:lnTo>
                    <a:lnTo>
                      <a:pt x="132080" y="490220"/>
                    </a:lnTo>
                    <a:lnTo>
                      <a:pt x="228600" y="358140"/>
                    </a:lnTo>
                    <a:lnTo>
                      <a:pt x="231140" y="340360"/>
                    </a:lnTo>
                    <a:lnTo>
                      <a:pt x="299720" y="287020"/>
                    </a:lnTo>
                    <a:lnTo>
                      <a:pt x="393700" y="238760"/>
                    </a:lnTo>
                    <a:lnTo>
                      <a:pt x="439420" y="215900"/>
                    </a:lnTo>
                    <a:lnTo>
                      <a:pt x="469900" y="175260"/>
                    </a:lnTo>
                    <a:lnTo>
                      <a:pt x="541020" y="147320"/>
                    </a:lnTo>
                    <a:lnTo>
                      <a:pt x="701040" y="111760"/>
                    </a:lnTo>
                    <a:lnTo>
                      <a:pt x="774700" y="114300"/>
                    </a:lnTo>
                    <a:lnTo>
                      <a:pt x="805180" y="88900"/>
                    </a:lnTo>
                    <a:lnTo>
                      <a:pt x="995680" y="101600"/>
                    </a:lnTo>
                    <a:lnTo>
                      <a:pt x="1143000" y="68580"/>
                    </a:lnTo>
                    <a:lnTo>
                      <a:pt x="1285240" y="43180"/>
                    </a:lnTo>
                    <a:lnTo>
                      <a:pt x="1391920" y="15240"/>
                    </a:lnTo>
                    <a:lnTo>
                      <a:pt x="1463040" y="7620"/>
                    </a:lnTo>
                    <a:lnTo>
                      <a:pt x="1125220" y="0"/>
                    </a:lnTo>
                    <a:lnTo>
                      <a:pt x="906780" y="40640"/>
                    </a:lnTo>
                    <a:lnTo>
                      <a:pt x="708660" y="43180"/>
                    </a:lnTo>
                    <a:lnTo>
                      <a:pt x="556260" y="76200"/>
                    </a:lnTo>
                    <a:lnTo>
                      <a:pt x="487680" y="116840"/>
                    </a:lnTo>
                    <a:lnTo>
                      <a:pt x="327660" y="180340"/>
                    </a:lnTo>
                    <a:lnTo>
                      <a:pt x="254000" y="233680"/>
                    </a:lnTo>
                    <a:lnTo>
                      <a:pt x="160020" y="314960"/>
                    </a:lnTo>
                    <a:lnTo>
                      <a:pt x="81280" y="419100"/>
                    </a:lnTo>
                    <a:lnTo>
                      <a:pt x="43180" y="571500"/>
                    </a:lnTo>
                    <a:lnTo>
                      <a:pt x="22860" y="728980"/>
                    </a:lnTo>
                    <a:lnTo>
                      <a:pt x="33020" y="812800"/>
                    </a:lnTo>
                    <a:lnTo>
                      <a:pt x="0" y="871220"/>
                    </a:lnTo>
                    <a:lnTo>
                      <a:pt x="86360" y="871220"/>
                    </a:lnTo>
                    <a:close/>
                  </a:path>
                </a:pathLst>
              </a:custGeom>
              <a:solidFill>
                <a:srgbClr val="FFFF00">
                  <a:alpha val="25000"/>
                </a:srgbClr>
              </a:solidFill>
              <a:ln w="19050">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Freeform: Shape 10">
                <a:extLst>
                  <a:ext uri="{FF2B5EF4-FFF2-40B4-BE49-F238E27FC236}">
                    <a16:creationId xmlns:a16="http://schemas.microsoft.com/office/drawing/2014/main" id="{75C4F35B-FAA9-6662-DD2C-58F9DE8B41A1}"/>
                  </a:ext>
                </a:extLst>
              </p:cNvPr>
              <p:cNvSpPr/>
              <p:nvPr/>
            </p:nvSpPr>
            <p:spPr>
              <a:xfrm>
                <a:off x="7346046" y="2994660"/>
                <a:ext cx="294640" cy="350520"/>
              </a:xfrm>
              <a:custGeom>
                <a:avLst/>
                <a:gdLst>
                  <a:gd name="connsiteX0" fmla="*/ 101600 w 294640"/>
                  <a:gd name="connsiteY0" fmla="*/ 0 h 350520"/>
                  <a:gd name="connsiteX1" fmla="*/ 254000 w 294640"/>
                  <a:gd name="connsiteY1" fmla="*/ 241300 h 350520"/>
                  <a:gd name="connsiteX2" fmla="*/ 294640 w 294640"/>
                  <a:gd name="connsiteY2" fmla="*/ 327660 h 350520"/>
                  <a:gd name="connsiteX3" fmla="*/ 243840 w 294640"/>
                  <a:gd name="connsiteY3" fmla="*/ 350520 h 350520"/>
                  <a:gd name="connsiteX4" fmla="*/ 149860 w 294640"/>
                  <a:gd name="connsiteY4" fmla="*/ 317500 h 350520"/>
                  <a:gd name="connsiteX5" fmla="*/ 0 w 294640"/>
                  <a:gd name="connsiteY5" fmla="*/ 317500 h 350520"/>
                  <a:gd name="connsiteX6" fmla="*/ 0 w 294640"/>
                  <a:gd name="connsiteY6" fmla="*/ 154940 h 350520"/>
                  <a:gd name="connsiteX7" fmla="*/ 27940 w 294640"/>
                  <a:gd name="connsiteY7" fmla="*/ 152400 h 350520"/>
                  <a:gd name="connsiteX8" fmla="*/ 25400 w 294640"/>
                  <a:gd name="connsiteY8" fmla="*/ 0 h 350520"/>
                  <a:gd name="connsiteX9" fmla="*/ 101600 w 294640"/>
                  <a:gd name="connsiteY9" fmla="*/ 0 h 35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640" h="350520">
                    <a:moveTo>
                      <a:pt x="101600" y="0"/>
                    </a:moveTo>
                    <a:lnTo>
                      <a:pt x="254000" y="241300"/>
                    </a:lnTo>
                    <a:lnTo>
                      <a:pt x="294640" y="327660"/>
                    </a:lnTo>
                    <a:lnTo>
                      <a:pt x="243840" y="350520"/>
                    </a:lnTo>
                    <a:lnTo>
                      <a:pt x="149860" y="317500"/>
                    </a:lnTo>
                    <a:lnTo>
                      <a:pt x="0" y="317500"/>
                    </a:lnTo>
                    <a:lnTo>
                      <a:pt x="0" y="154940"/>
                    </a:lnTo>
                    <a:lnTo>
                      <a:pt x="27940" y="152400"/>
                    </a:lnTo>
                    <a:cubicBezTo>
                      <a:pt x="27093" y="101600"/>
                      <a:pt x="26247" y="50800"/>
                      <a:pt x="25400" y="0"/>
                    </a:cubicBezTo>
                    <a:lnTo>
                      <a:pt x="101600" y="0"/>
                    </a:lnTo>
                    <a:close/>
                  </a:path>
                </a:pathLst>
              </a:custGeom>
              <a:solidFill>
                <a:srgbClr val="FFFF00">
                  <a:alpha val="25000"/>
                </a:srgbClr>
              </a:solidFill>
              <a:ln w="19050">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2" name="Freeform: Shape 11">
                <a:extLst>
                  <a:ext uri="{FF2B5EF4-FFF2-40B4-BE49-F238E27FC236}">
                    <a16:creationId xmlns:a16="http://schemas.microsoft.com/office/drawing/2014/main" id="{CB875987-3F95-F9A1-232B-47BAEF82A444}"/>
                  </a:ext>
                </a:extLst>
              </p:cNvPr>
              <p:cNvSpPr/>
              <p:nvPr/>
            </p:nvSpPr>
            <p:spPr>
              <a:xfrm>
                <a:off x="5087986" y="2678430"/>
                <a:ext cx="381000" cy="422910"/>
              </a:xfrm>
              <a:custGeom>
                <a:avLst/>
                <a:gdLst>
                  <a:gd name="connsiteX0" fmla="*/ 0 w 381000"/>
                  <a:gd name="connsiteY0" fmla="*/ 0 h 422910"/>
                  <a:gd name="connsiteX1" fmla="*/ 91440 w 381000"/>
                  <a:gd name="connsiteY1" fmla="*/ 419100 h 422910"/>
                  <a:gd name="connsiteX2" fmla="*/ 381000 w 381000"/>
                  <a:gd name="connsiteY2" fmla="*/ 422910 h 422910"/>
                  <a:gd name="connsiteX3" fmla="*/ 377190 w 381000"/>
                  <a:gd name="connsiteY3" fmla="*/ 3810 h 422910"/>
                  <a:gd name="connsiteX4" fmla="*/ 0 w 381000"/>
                  <a:gd name="connsiteY4" fmla="*/ 0 h 422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422910">
                    <a:moveTo>
                      <a:pt x="0" y="0"/>
                    </a:moveTo>
                    <a:lnTo>
                      <a:pt x="91440" y="419100"/>
                    </a:lnTo>
                    <a:lnTo>
                      <a:pt x="381000" y="422910"/>
                    </a:lnTo>
                    <a:lnTo>
                      <a:pt x="377190" y="3810"/>
                    </a:lnTo>
                    <a:lnTo>
                      <a:pt x="0" y="0"/>
                    </a:lnTo>
                    <a:close/>
                  </a:path>
                </a:pathLst>
              </a:custGeom>
              <a:noFill/>
              <a:ln w="19050">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3" name="Freeform: Shape 12">
                <a:extLst>
                  <a:ext uri="{FF2B5EF4-FFF2-40B4-BE49-F238E27FC236}">
                    <a16:creationId xmlns:a16="http://schemas.microsoft.com/office/drawing/2014/main" id="{155BFE75-348F-3A4A-A393-8B86A0F1D89B}"/>
                  </a:ext>
                </a:extLst>
              </p:cNvPr>
              <p:cNvSpPr/>
              <p:nvPr/>
            </p:nvSpPr>
            <p:spPr>
              <a:xfrm>
                <a:off x="5156566" y="2983230"/>
                <a:ext cx="127635" cy="116205"/>
              </a:xfrm>
              <a:custGeom>
                <a:avLst/>
                <a:gdLst>
                  <a:gd name="connsiteX0" fmla="*/ 0 w 135255"/>
                  <a:gd name="connsiteY0" fmla="*/ 0 h 116205"/>
                  <a:gd name="connsiteX1" fmla="*/ 22860 w 135255"/>
                  <a:gd name="connsiteY1" fmla="*/ 116205 h 116205"/>
                  <a:gd name="connsiteX2" fmla="*/ 135255 w 135255"/>
                  <a:gd name="connsiteY2" fmla="*/ 112395 h 116205"/>
                  <a:gd name="connsiteX3" fmla="*/ 85725 w 135255"/>
                  <a:gd name="connsiteY3" fmla="*/ 60960 h 116205"/>
                  <a:gd name="connsiteX4" fmla="*/ 0 w 135255"/>
                  <a:gd name="connsiteY4" fmla="*/ 0 h 116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255" h="116205">
                    <a:moveTo>
                      <a:pt x="0" y="0"/>
                    </a:moveTo>
                    <a:lnTo>
                      <a:pt x="22860" y="116205"/>
                    </a:lnTo>
                    <a:lnTo>
                      <a:pt x="135255" y="112395"/>
                    </a:lnTo>
                    <a:lnTo>
                      <a:pt x="85725" y="60960"/>
                    </a:lnTo>
                    <a:lnTo>
                      <a:pt x="0" y="0"/>
                    </a:lnTo>
                    <a:close/>
                  </a:path>
                </a:pathLst>
              </a:cu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4" name="Freeform: Shape 13">
                <a:extLst>
                  <a:ext uri="{FF2B5EF4-FFF2-40B4-BE49-F238E27FC236}">
                    <a16:creationId xmlns:a16="http://schemas.microsoft.com/office/drawing/2014/main" id="{3FFB7F81-8C62-8774-70DC-CF9A46F830E9}"/>
                  </a:ext>
                </a:extLst>
              </p:cNvPr>
              <p:cNvSpPr/>
              <p:nvPr/>
            </p:nvSpPr>
            <p:spPr>
              <a:xfrm>
                <a:off x="5116560" y="2678430"/>
                <a:ext cx="352425" cy="415290"/>
              </a:xfrm>
              <a:custGeom>
                <a:avLst/>
                <a:gdLst>
                  <a:gd name="connsiteX0" fmla="*/ 302895 w 358140"/>
                  <a:gd name="connsiteY0" fmla="*/ 417195 h 419100"/>
                  <a:gd name="connsiteX1" fmla="*/ 200025 w 358140"/>
                  <a:gd name="connsiteY1" fmla="*/ 360045 h 419100"/>
                  <a:gd name="connsiteX2" fmla="*/ 137160 w 358140"/>
                  <a:gd name="connsiteY2" fmla="*/ 310515 h 419100"/>
                  <a:gd name="connsiteX3" fmla="*/ 91440 w 358140"/>
                  <a:gd name="connsiteY3" fmla="*/ 293370 h 419100"/>
                  <a:gd name="connsiteX4" fmla="*/ 17145 w 358140"/>
                  <a:gd name="connsiteY4" fmla="*/ 213360 h 419100"/>
                  <a:gd name="connsiteX5" fmla="*/ 0 w 358140"/>
                  <a:gd name="connsiteY5" fmla="*/ 106680 h 419100"/>
                  <a:gd name="connsiteX6" fmla="*/ 108585 w 358140"/>
                  <a:gd name="connsiteY6" fmla="*/ 57150 h 419100"/>
                  <a:gd name="connsiteX7" fmla="*/ 146685 w 358140"/>
                  <a:gd name="connsiteY7" fmla="*/ 20955 h 419100"/>
                  <a:gd name="connsiteX8" fmla="*/ 220980 w 358140"/>
                  <a:gd name="connsiteY8" fmla="*/ 0 h 419100"/>
                  <a:gd name="connsiteX9" fmla="*/ 358140 w 358140"/>
                  <a:gd name="connsiteY9" fmla="*/ 1905 h 419100"/>
                  <a:gd name="connsiteX10" fmla="*/ 358140 w 358140"/>
                  <a:gd name="connsiteY10" fmla="*/ 419100 h 419100"/>
                  <a:gd name="connsiteX11" fmla="*/ 302895 w 358140"/>
                  <a:gd name="connsiteY11" fmla="*/ 417195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8140" h="419100">
                    <a:moveTo>
                      <a:pt x="302895" y="417195"/>
                    </a:moveTo>
                    <a:lnTo>
                      <a:pt x="200025" y="360045"/>
                    </a:lnTo>
                    <a:lnTo>
                      <a:pt x="137160" y="310515"/>
                    </a:lnTo>
                    <a:lnTo>
                      <a:pt x="91440" y="293370"/>
                    </a:lnTo>
                    <a:lnTo>
                      <a:pt x="17145" y="213360"/>
                    </a:lnTo>
                    <a:lnTo>
                      <a:pt x="0" y="106680"/>
                    </a:lnTo>
                    <a:lnTo>
                      <a:pt x="108585" y="57150"/>
                    </a:lnTo>
                    <a:lnTo>
                      <a:pt x="146685" y="20955"/>
                    </a:lnTo>
                    <a:lnTo>
                      <a:pt x="220980" y="0"/>
                    </a:lnTo>
                    <a:lnTo>
                      <a:pt x="358140" y="1905"/>
                    </a:lnTo>
                    <a:lnTo>
                      <a:pt x="358140" y="419100"/>
                    </a:lnTo>
                    <a:lnTo>
                      <a:pt x="302895" y="417195"/>
                    </a:lnTo>
                    <a:close/>
                  </a:path>
                </a:pathLst>
              </a:cu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2" name="Freeform: Shape 21">
                <a:extLst>
                  <a:ext uri="{FF2B5EF4-FFF2-40B4-BE49-F238E27FC236}">
                    <a16:creationId xmlns:a16="http://schemas.microsoft.com/office/drawing/2014/main" id="{B1CBAF7D-392B-6BC5-96F4-81706A55B941}"/>
                  </a:ext>
                </a:extLst>
              </p:cNvPr>
              <p:cNvSpPr/>
              <p:nvPr/>
            </p:nvSpPr>
            <p:spPr>
              <a:xfrm>
                <a:off x="5604241" y="1379220"/>
                <a:ext cx="243840" cy="133350"/>
              </a:xfrm>
              <a:custGeom>
                <a:avLst/>
                <a:gdLst>
                  <a:gd name="connsiteX0" fmla="*/ 99060 w 243840"/>
                  <a:gd name="connsiteY0" fmla="*/ 0 h 133350"/>
                  <a:gd name="connsiteX1" fmla="*/ 243840 w 243840"/>
                  <a:gd name="connsiteY1" fmla="*/ 91440 h 133350"/>
                  <a:gd name="connsiteX2" fmla="*/ 129540 w 243840"/>
                  <a:gd name="connsiteY2" fmla="*/ 91440 h 133350"/>
                  <a:gd name="connsiteX3" fmla="*/ 104775 w 243840"/>
                  <a:gd name="connsiteY3" fmla="*/ 133350 h 133350"/>
                  <a:gd name="connsiteX4" fmla="*/ 0 w 243840"/>
                  <a:gd name="connsiteY4" fmla="*/ 133350 h 133350"/>
                  <a:gd name="connsiteX5" fmla="*/ 0 w 243840"/>
                  <a:gd name="connsiteY5" fmla="*/ 55245 h 133350"/>
                  <a:gd name="connsiteX6" fmla="*/ 99060 w 243840"/>
                  <a:gd name="connsiteY6"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840" h="133350">
                    <a:moveTo>
                      <a:pt x="99060" y="0"/>
                    </a:moveTo>
                    <a:lnTo>
                      <a:pt x="243840" y="91440"/>
                    </a:lnTo>
                    <a:lnTo>
                      <a:pt x="129540" y="91440"/>
                    </a:lnTo>
                    <a:lnTo>
                      <a:pt x="104775" y="133350"/>
                    </a:lnTo>
                    <a:lnTo>
                      <a:pt x="0" y="133350"/>
                    </a:lnTo>
                    <a:lnTo>
                      <a:pt x="0" y="55245"/>
                    </a:lnTo>
                    <a:lnTo>
                      <a:pt x="99060" y="0"/>
                    </a:lnTo>
                    <a:close/>
                  </a:path>
                </a:pathLst>
              </a:cu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6" name="Freeform: Shape 25">
                <a:extLst>
                  <a:ext uri="{FF2B5EF4-FFF2-40B4-BE49-F238E27FC236}">
                    <a16:creationId xmlns:a16="http://schemas.microsoft.com/office/drawing/2014/main" id="{3E08C959-B719-4A0C-C536-2E574F9BDCD5}"/>
                  </a:ext>
                </a:extLst>
              </p:cNvPr>
              <p:cNvSpPr/>
              <p:nvPr/>
            </p:nvSpPr>
            <p:spPr>
              <a:xfrm>
                <a:off x="6145261" y="2739390"/>
                <a:ext cx="754380" cy="794385"/>
              </a:xfrm>
              <a:custGeom>
                <a:avLst/>
                <a:gdLst>
                  <a:gd name="connsiteX0" fmla="*/ 683895 w 754380"/>
                  <a:gd name="connsiteY0" fmla="*/ 0 h 794385"/>
                  <a:gd name="connsiteX1" fmla="*/ 701040 w 754380"/>
                  <a:gd name="connsiteY1" fmla="*/ 398145 h 794385"/>
                  <a:gd name="connsiteX2" fmla="*/ 750570 w 754380"/>
                  <a:gd name="connsiteY2" fmla="*/ 396240 h 794385"/>
                  <a:gd name="connsiteX3" fmla="*/ 754380 w 754380"/>
                  <a:gd name="connsiteY3" fmla="*/ 575310 h 794385"/>
                  <a:gd name="connsiteX4" fmla="*/ 542925 w 754380"/>
                  <a:gd name="connsiteY4" fmla="*/ 575310 h 794385"/>
                  <a:gd name="connsiteX5" fmla="*/ 541020 w 754380"/>
                  <a:gd name="connsiteY5" fmla="*/ 470535 h 794385"/>
                  <a:gd name="connsiteX6" fmla="*/ 9525 w 754380"/>
                  <a:gd name="connsiteY6" fmla="*/ 794385 h 794385"/>
                  <a:gd name="connsiteX7" fmla="*/ 0 w 754380"/>
                  <a:gd name="connsiteY7" fmla="*/ 421005 h 794385"/>
                  <a:gd name="connsiteX8" fmla="*/ 683895 w 754380"/>
                  <a:gd name="connsiteY8" fmla="*/ 0 h 794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380" h="794385">
                    <a:moveTo>
                      <a:pt x="683895" y="0"/>
                    </a:moveTo>
                    <a:lnTo>
                      <a:pt x="701040" y="398145"/>
                    </a:lnTo>
                    <a:lnTo>
                      <a:pt x="750570" y="396240"/>
                    </a:lnTo>
                    <a:lnTo>
                      <a:pt x="754380" y="575310"/>
                    </a:lnTo>
                    <a:lnTo>
                      <a:pt x="542925" y="575310"/>
                    </a:lnTo>
                    <a:lnTo>
                      <a:pt x="541020" y="470535"/>
                    </a:lnTo>
                    <a:lnTo>
                      <a:pt x="9525" y="794385"/>
                    </a:lnTo>
                    <a:lnTo>
                      <a:pt x="0" y="421005"/>
                    </a:lnTo>
                    <a:lnTo>
                      <a:pt x="683895" y="0"/>
                    </a:lnTo>
                    <a:close/>
                  </a:path>
                </a:pathLst>
              </a:custGeom>
              <a:solidFill>
                <a:srgbClr val="FFFF00">
                  <a:alpha val="25000"/>
                </a:srgbClr>
              </a:solidFill>
              <a:ln w="19050">
                <a:no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8" name="Freeform: Shape 27">
                <a:extLst>
                  <a:ext uri="{FF2B5EF4-FFF2-40B4-BE49-F238E27FC236}">
                    <a16:creationId xmlns:a16="http://schemas.microsoft.com/office/drawing/2014/main" id="{4365E417-9AE0-B7EE-C793-E46271E9219D}"/>
                  </a:ext>
                </a:extLst>
              </p:cNvPr>
              <p:cNvSpPr/>
              <p:nvPr/>
            </p:nvSpPr>
            <p:spPr>
              <a:xfrm>
                <a:off x="5653771" y="2025015"/>
                <a:ext cx="481965" cy="438150"/>
              </a:xfrm>
              <a:custGeom>
                <a:avLst/>
                <a:gdLst>
                  <a:gd name="connsiteX0" fmla="*/ 19050 w 481965"/>
                  <a:gd name="connsiteY0" fmla="*/ 15240 h 438150"/>
                  <a:gd name="connsiteX1" fmla="*/ 17145 w 481965"/>
                  <a:gd name="connsiteY1" fmla="*/ 100965 h 438150"/>
                  <a:gd name="connsiteX2" fmla="*/ 0 w 481965"/>
                  <a:gd name="connsiteY2" fmla="*/ 110490 h 438150"/>
                  <a:gd name="connsiteX3" fmla="*/ 1905 w 481965"/>
                  <a:gd name="connsiteY3" fmla="*/ 438150 h 438150"/>
                  <a:gd name="connsiteX4" fmla="*/ 481965 w 481965"/>
                  <a:gd name="connsiteY4" fmla="*/ 417195 h 438150"/>
                  <a:gd name="connsiteX5" fmla="*/ 468630 w 481965"/>
                  <a:gd name="connsiteY5" fmla="*/ 0 h 438150"/>
                  <a:gd name="connsiteX6" fmla="*/ 19050 w 481965"/>
                  <a:gd name="connsiteY6" fmla="*/ 1524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965" h="438150">
                    <a:moveTo>
                      <a:pt x="19050" y="15240"/>
                    </a:moveTo>
                    <a:lnTo>
                      <a:pt x="17145" y="100965"/>
                    </a:lnTo>
                    <a:lnTo>
                      <a:pt x="0" y="110490"/>
                    </a:lnTo>
                    <a:lnTo>
                      <a:pt x="1905" y="438150"/>
                    </a:lnTo>
                    <a:lnTo>
                      <a:pt x="481965" y="417195"/>
                    </a:lnTo>
                    <a:lnTo>
                      <a:pt x="468630" y="0"/>
                    </a:lnTo>
                    <a:lnTo>
                      <a:pt x="19050" y="15240"/>
                    </a:lnTo>
                    <a:close/>
                  </a:path>
                </a:pathLst>
              </a:cu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7" name="Freeform: Shape 26">
                <a:extLst>
                  <a:ext uri="{FF2B5EF4-FFF2-40B4-BE49-F238E27FC236}">
                    <a16:creationId xmlns:a16="http://schemas.microsoft.com/office/drawing/2014/main" id="{B863FCC8-38F6-EDCC-11AF-AEF95BF2DCE6}"/>
                  </a:ext>
                </a:extLst>
              </p:cNvPr>
              <p:cNvSpPr/>
              <p:nvPr/>
            </p:nvSpPr>
            <p:spPr>
              <a:xfrm>
                <a:off x="5080366" y="1653540"/>
                <a:ext cx="920115" cy="994410"/>
              </a:xfrm>
              <a:custGeom>
                <a:avLst/>
                <a:gdLst>
                  <a:gd name="connsiteX0" fmla="*/ 796290 w 920115"/>
                  <a:gd name="connsiteY0" fmla="*/ 0 h 994410"/>
                  <a:gd name="connsiteX1" fmla="*/ 883920 w 920115"/>
                  <a:gd name="connsiteY1" fmla="*/ 120015 h 994410"/>
                  <a:gd name="connsiteX2" fmla="*/ 920115 w 920115"/>
                  <a:gd name="connsiteY2" fmla="*/ 146685 h 994410"/>
                  <a:gd name="connsiteX3" fmla="*/ 13335 w 920115"/>
                  <a:gd name="connsiteY3" fmla="*/ 994410 h 994410"/>
                  <a:gd name="connsiteX4" fmla="*/ 0 w 920115"/>
                  <a:gd name="connsiteY4" fmla="*/ 944880 h 994410"/>
                  <a:gd name="connsiteX5" fmla="*/ 93345 w 920115"/>
                  <a:gd name="connsiteY5" fmla="*/ 741045 h 994410"/>
                  <a:gd name="connsiteX6" fmla="*/ 188595 w 920115"/>
                  <a:gd name="connsiteY6" fmla="*/ 735330 h 994410"/>
                  <a:gd name="connsiteX7" fmla="*/ 401955 w 920115"/>
                  <a:gd name="connsiteY7" fmla="*/ 443865 h 994410"/>
                  <a:gd name="connsiteX8" fmla="*/ 495300 w 920115"/>
                  <a:gd name="connsiteY8" fmla="*/ 430530 h 994410"/>
                  <a:gd name="connsiteX9" fmla="*/ 697230 w 920115"/>
                  <a:gd name="connsiteY9" fmla="*/ 144780 h 994410"/>
                  <a:gd name="connsiteX10" fmla="*/ 662940 w 920115"/>
                  <a:gd name="connsiteY10" fmla="*/ 102870 h 994410"/>
                  <a:gd name="connsiteX11" fmla="*/ 661035 w 920115"/>
                  <a:gd name="connsiteY11" fmla="*/ 45720 h 994410"/>
                  <a:gd name="connsiteX12" fmla="*/ 697230 w 920115"/>
                  <a:gd name="connsiteY12" fmla="*/ 0 h 994410"/>
                  <a:gd name="connsiteX13" fmla="*/ 796290 w 920115"/>
                  <a:gd name="connsiteY13" fmla="*/ 0 h 99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0115" h="994410">
                    <a:moveTo>
                      <a:pt x="796290" y="0"/>
                    </a:moveTo>
                    <a:lnTo>
                      <a:pt x="883920" y="120015"/>
                    </a:lnTo>
                    <a:lnTo>
                      <a:pt x="920115" y="146685"/>
                    </a:lnTo>
                    <a:lnTo>
                      <a:pt x="13335" y="994410"/>
                    </a:lnTo>
                    <a:lnTo>
                      <a:pt x="0" y="944880"/>
                    </a:lnTo>
                    <a:lnTo>
                      <a:pt x="93345" y="741045"/>
                    </a:lnTo>
                    <a:lnTo>
                      <a:pt x="188595" y="735330"/>
                    </a:lnTo>
                    <a:lnTo>
                      <a:pt x="401955" y="443865"/>
                    </a:lnTo>
                    <a:lnTo>
                      <a:pt x="495300" y="430530"/>
                    </a:lnTo>
                    <a:lnTo>
                      <a:pt x="697230" y="144780"/>
                    </a:lnTo>
                    <a:lnTo>
                      <a:pt x="662940" y="102870"/>
                    </a:lnTo>
                    <a:lnTo>
                      <a:pt x="661035" y="45720"/>
                    </a:lnTo>
                    <a:lnTo>
                      <a:pt x="697230" y="0"/>
                    </a:lnTo>
                    <a:lnTo>
                      <a:pt x="796290" y="0"/>
                    </a:lnTo>
                    <a:close/>
                  </a:path>
                </a:pathLst>
              </a:cu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3" name="Freeform: Shape 32">
                <a:extLst>
                  <a:ext uri="{FF2B5EF4-FFF2-40B4-BE49-F238E27FC236}">
                    <a16:creationId xmlns:a16="http://schemas.microsoft.com/office/drawing/2014/main" id="{472CD0D5-6524-99BA-1986-F3CFB88BEF8A}"/>
                  </a:ext>
                </a:extLst>
              </p:cNvPr>
              <p:cNvSpPr/>
              <p:nvPr/>
            </p:nvSpPr>
            <p:spPr>
              <a:xfrm>
                <a:off x="5312776" y="5370195"/>
                <a:ext cx="152400" cy="114300"/>
              </a:xfrm>
              <a:custGeom>
                <a:avLst/>
                <a:gdLst>
                  <a:gd name="connsiteX0" fmla="*/ 0 w 152400"/>
                  <a:gd name="connsiteY0" fmla="*/ 43815 h 114300"/>
                  <a:gd name="connsiteX1" fmla="*/ 30480 w 152400"/>
                  <a:gd name="connsiteY1" fmla="*/ 0 h 114300"/>
                  <a:gd name="connsiteX2" fmla="*/ 139065 w 152400"/>
                  <a:gd name="connsiteY2" fmla="*/ 85725 h 114300"/>
                  <a:gd name="connsiteX3" fmla="*/ 152400 w 152400"/>
                  <a:gd name="connsiteY3" fmla="*/ 102870 h 114300"/>
                  <a:gd name="connsiteX4" fmla="*/ 66675 w 152400"/>
                  <a:gd name="connsiteY4" fmla="*/ 114300 h 114300"/>
                  <a:gd name="connsiteX5" fmla="*/ 0 w 152400"/>
                  <a:gd name="connsiteY5" fmla="*/ 43815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00" h="114300">
                    <a:moveTo>
                      <a:pt x="0" y="43815"/>
                    </a:moveTo>
                    <a:lnTo>
                      <a:pt x="30480" y="0"/>
                    </a:lnTo>
                    <a:lnTo>
                      <a:pt x="139065" y="85725"/>
                    </a:lnTo>
                    <a:lnTo>
                      <a:pt x="152400" y="102870"/>
                    </a:lnTo>
                    <a:lnTo>
                      <a:pt x="66675" y="114300"/>
                    </a:lnTo>
                    <a:lnTo>
                      <a:pt x="0" y="43815"/>
                    </a:lnTo>
                    <a:close/>
                  </a:path>
                </a:pathLst>
              </a:custGeom>
              <a:noFill/>
              <a:ln w="19050">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4" name="Freeform: Shape 33">
                <a:extLst>
                  <a:ext uri="{FF2B5EF4-FFF2-40B4-BE49-F238E27FC236}">
                    <a16:creationId xmlns:a16="http://schemas.microsoft.com/office/drawing/2014/main" id="{863B20FD-8284-C03B-1F2A-BB1AAB497949}"/>
                  </a:ext>
                </a:extLst>
              </p:cNvPr>
              <p:cNvSpPr/>
              <p:nvPr/>
            </p:nvSpPr>
            <p:spPr>
              <a:xfrm>
                <a:off x="5282296" y="5518785"/>
                <a:ext cx="144780" cy="68580"/>
              </a:xfrm>
              <a:custGeom>
                <a:avLst/>
                <a:gdLst>
                  <a:gd name="connsiteX0" fmla="*/ 144780 w 144780"/>
                  <a:gd name="connsiteY0" fmla="*/ 34290 h 68580"/>
                  <a:gd name="connsiteX1" fmla="*/ 55245 w 144780"/>
                  <a:gd name="connsiteY1" fmla="*/ 68580 h 68580"/>
                  <a:gd name="connsiteX2" fmla="*/ 0 w 144780"/>
                  <a:gd name="connsiteY2" fmla="*/ 40005 h 68580"/>
                  <a:gd name="connsiteX3" fmla="*/ 85725 w 144780"/>
                  <a:gd name="connsiteY3" fmla="*/ 0 h 68580"/>
                  <a:gd name="connsiteX4" fmla="*/ 144780 w 144780"/>
                  <a:gd name="connsiteY4" fmla="*/ 34290 h 68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80" h="68580">
                    <a:moveTo>
                      <a:pt x="144780" y="34290"/>
                    </a:moveTo>
                    <a:lnTo>
                      <a:pt x="55245" y="68580"/>
                    </a:lnTo>
                    <a:lnTo>
                      <a:pt x="0" y="40005"/>
                    </a:lnTo>
                    <a:lnTo>
                      <a:pt x="85725" y="0"/>
                    </a:lnTo>
                    <a:lnTo>
                      <a:pt x="144780" y="34290"/>
                    </a:lnTo>
                    <a:close/>
                  </a:path>
                </a:pathLst>
              </a:custGeom>
              <a:noFill/>
              <a:ln w="19050">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6" name="Freeform: Shape 35">
                <a:extLst>
                  <a:ext uri="{FF2B5EF4-FFF2-40B4-BE49-F238E27FC236}">
                    <a16:creationId xmlns:a16="http://schemas.microsoft.com/office/drawing/2014/main" id="{5E299628-73C8-BAA9-38F9-085DD1DAB34A}"/>
                  </a:ext>
                </a:extLst>
              </p:cNvPr>
              <p:cNvSpPr/>
              <p:nvPr/>
            </p:nvSpPr>
            <p:spPr>
              <a:xfrm>
                <a:off x="4756516" y="5379720"/>
                <a:ext cx="430530" cy="424815"/>
              </a:xfrm>
              <a:custGeom>
                <a:avLst/>
                <a:gdLst>
                  <a:gd name="connsiteX0" fmla="*/ 0 w 430530"/>
                  <a:gd name="connsiteY0" fmla="*/ 66675 h 424815"/>
                  <a:gd name="connsiteX1" fmla="*/ 70485 w 430530"/>
                  <a:gd name="connsiteY1" fmla="*/ 259080 h 424815"/>
                  <a:gd name="connsiteX2" fmla="*/ 173355 w 430530"/>
                  <a:gd name="connsiteY2" fmla="*/ 424815 h 424815"/>
                  <a:gd name="connsiteX3" fmla="*/ 430530 w 430530"/>
                  <a:gd name="connsiteY3" fmla="*/ 291465 h 424815"/>
                  <a:gd name="connsiteX4" fmla="*/ 198120 w 430530"/>
                  <a:gd name="connsiteY4" fmla="*/ 45720 h 424815"/>
                  <a:gd name="connsiteX5" fmla="*/ 108585 w 430530"/>
                  <a:gd name="connsiteY5" fmla="*/ 0 h 424815"/>
                  <a:gd name="connsiteX6" fmla="*/ 0 w 430530"/>
                  <a:gd name="connsiteY6" fmla="*/ 66675 h 42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530" h="424815">
                    <a:moveTo>
                      <a:pt x="0" y="66675"/>
                    </a:moveTo>
                    <a:lnTo>
                      <a:pt x="70485" y="259080"/>
                    </a:lnTo>
                    <a:lnTo>
                      <a:pt x="173355" y="424815"/>
                    </a:lnTo>
                    <a:lnTo>
                      <a:pt x="430530" y="291465"/>
                    </a:lnTo>
                    <a:lnTo>
                      <a:pt x="198120" y="45720"/>
                    </a:lnTo>
                    <a:lnTo>
                      <a:pt x="108585" y="0"/>
                    </a:lnTo>
                    <a:lnTo>
                      <a:pt x="0" y="66675"/>
                    </a:lnTo>
                    <a:close/>
                  </a:path>
                </a:pathLst>
              </a:custGeom>
              <a:noFill/>
              <a:ln w="19050">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7" name="Freeform: Shape 36">
                <a:extLst>
                  <a:ext uri="{FF2B5EF4-FFF2-40B4-BE49-F238E27FC236}">
                    <a16:creationId xmlns:a16="http://schemas.microsoft.com/office/drawing/2014/main" id="{2AB4EEB4-FC91-5ACA-6FF3-E25246972D97}"/>
                  </a:ext>
                </a:extLst>
              </p:cNvPr>
              <p:cNvSpPr/>
              <p:nvPr/>
            </p:nvSpPr>
            <p:spPr>
              <a:xfrm>
                <a:off x="5074651" y="5558790"/>
                <a:ext cx="163830" cy="133350"/>
              </a:xfrm>
              <a:custGeom>
                <a:avLst/>
                <a:gdLst>
                  <a:gd name="connsiteX0" fmla="*/ 0 w 163830"/>
                  <a:gd name="connsiteY0" fmla="*/ 102870 h 133350"/>
                  <a:gd name="connsiteX1" fmla="*/ 43815 w 163830"/>
                  <a:gd name="connsiteY1" fmla="*/ 0 h 133350"/>
                  <a:gd name="connsiteX2" fmla="*/ 140970 w 163830"/>
                  <a:gd name="connsiteY2" fmla="*/ 22860 h 133350"/>
                  <a:gd name="connsiteX3" fmla="*/ 163830 w 163830"/>
                  <a:gd name="connsiteY3" fmla="*/ 59055 h 133350"/>
                  <a:gd name="connsiteX4" fmla="*/ 120015 w 163830"/>
                  <a:gd name="connsiteY4" fmla="*/ 78105 h 133350"/>
                  <a:gd name="connsiteX5" fmla="*/ 131445 w 163830"/>
                  <a:gd name="connsiteY5" fmla="*/ 112395 h 133350"/>
                  <a:gd name="connsiteX6" fmla="*/ 78105 w 163830"/>
                  <a:gd name="connsiteY6" fmla="*/ 133350 h 133350"/>
                  <a:gd name="connsiteX7" fmla="*/ 68580 w 163830"/>
                  <a:gd name="connsiteY7" fmla="*/ 112395 h 133350"/>
                  <a:gd name="connsiteX8" fmla="*/ 0 w 163830"/>
                  <a:gd name="connsiteY8" fmla="*/ 10287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830" h="133350">
                    <a:moveTo>
                      <a:pt x="0" y="102870"/>
                    </a:moveTo>
                    <a:lnTo>
                      <a:pt x="43815" y="0"/>
                    </a:lnTo>
                    <a:lnTo>
                      <a:pt x="140970" y="22860"/>
                    </a:lnTo>
                    <a:lnTo>
                      <a:pt x="163830" y="59055"/>
                    </a:lnTo>
                    <a:lnTo>
                      <a:pt x="120015" y="78105"/>
                    </a:lnTo>
                    <a:lnTo>
                      <a:pt x="131445" y="112395"/>
                    </a:lnTo>
                    <a:lnTo>
                      <a:pt x="78105" y="133350"/>
                    </a:lnTo>
                    <a:lnTo>
                      <a:pt x="68580" y="112395"/>
                    </a:lnTo>
                    <a:lnTo>
                      <a:pt x="0" y="102870"/>
                    </a:lnTo>
                    <a:close/>
                  </a:path>
                </a:pathLst>
              </a:custGeom>
              <a:noFill/>
              <a:ln w="19050">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8" name="Freeform: Shape 37">
                <a:extLst>
                  <a:ext uri="{FF2B5EF4-FFF2-40B4-BE49-F238E27FC236}">
                    <a16:creationId xmlns:a16="http://schemas.microsoft.com/office/drawing/2014/main" id="{D1CCD4D4-D723-10DB-609B-FD6C1FD965C0}"/>
                  </a:ext>
                </a:extLst>
              </p:cNvPr>
              <p:cNvSpPr/>
              <p:nvPr/>
            </p:nvSpPr>
            <p:spPr>
              <a:xfrm>
                <a:off x="4712701" y="5223510"/>
                <a:ext cx="148590" cy="123825"/>
              </a:xfrm>
              <a:custGeom>
                <a:avLst/>
                <a:gdLst>
                  <a:gd name="connsiteX0" fmla="*/ 0 w 148590"/>
                  <a:gd name="connsiteY0" fmla="*/ 123825 h 123825"/>
                  <a:gd name="connsiteX1" fmla="*/ 17145 w 148590"/>
                  <a:gd name="connsiteY1" fmla="*/ 64770 h 123825"/>
                  <a:gd name="connsiteX2" fmla="*/ 40005 w 148590"/>
                  <a:gd name="connsiteY2" fmla="*/ 45720 h 123825"/>
                  <a:gd name="connsiteX3" fmla="*/ 62865 w 148590"/>
                  <a:gd name="connsiteY3" fmla="*/ 51435 h 123825"/>
                  <a:gd name="connsiteX4" fmla="*/ 133350 w 148590"/>
                  <a:gd name="connsiteY4" fmla="*/ 0 h 123825"/>
                  <a:gd name="connsiteX5" fmla="*/ 148590 w 148590"/>
                  <a:gd name="connsiteY5" fmla="*/ 28575 h 123825"/>
                  <a:gd name="connsiteX6" fmla="*/ 0 w 148590"/>
                  <a:gd name="connsiteY6" fmla="*/ 12382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590" h="123825">
                    <a:moveTo>
                      <a:pt x="0" y="123825"/>
                    </a:moveTo>
                    <a:lnTo>
                      <a:pt x="17145" y="64770"/>
                    </a:lnTo>
                    <a:lnTo>
                      <a:pt x="40005" y="45720"/>
                    </a:lnTo>
                    <a:lnTo>
                      <a:pt x="62865" y="51435"/>
                    </a:lnTo>
                    <a:lnTo>
                      <a:pt x="133350" y="0"/>
                    </a:lnTo>
                    <a:lnTo>
                      <a:pt x="148590" y="28575"/>
                    </a:lnTo>
                    <a:lnTo>
                      <a:pt x="0" y="123825"/>
                    </a:lnTo>
                    <a:close/>
                  </a:path>
                </a:pathLst>
              </a:cu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9" name="Freeform: Shape 38">
                <a:extLst>
                  <a:ext uri="{FF2B5EF4-FFF2-40B4-BE49-F238E27FC236}">
                    <a16:creationId xmlns:a16="http://schemas.microsoft.com/office/drawing/2014/main" id="{ACAEA24B-1F5C-68E0-173F-6D873781F23D}"/>
                  </a:ext>
                </a:extLst>
              </p:cNvPr>
              <p:cNvSpPr/>
              <p:nvPr/>
            </p:nvSpPr>
            <p:spPr>
              <a:xfrm>
                <a:off x="4752706" y="5377815"/>
                <a:ext cx="253365" cy="213360"/>
              </a:xfrm>
              <a:custGeom>
                <a:avLst/>
                <a:gdLst>
                  <a:gd name="connsiteX0" fmla="*/ 0 w 253365"/>
                  <a:gd name="connsiteY0" fmla="*/ 70485 h 213360"/>
                  <a:gd name="connsiteX1" fmla="*/ 53340 w 253365"/>
                  <a:gd name="connsiteY1" fmla="*/ 213360 h 213360"/>
                  <a:gd name="connsiteX2" fmla="*/ 253365 w 253365"/>
                  <a:gd name="connsiteY2" fmla="*/ 97155 h 213360"/>
                  <a:gd name="connsiteX3" fmla="*/ 200025 w 253365"/>
                  <a:gd name="connsiteY3" fmla="*/ 45720 h 213360"/>
                  <a:gd name="connsiteX4" fmla="*/ 114300 w 253365"/>
                  <a:gd name="connsiteY4" fmla="*/ 0 h 213360"/>
                  <a:gd name="connsiteX5" fmla="*/ 0 w 253365"/>
                  <a:gd name="connsiteY5" fmla="*/ 70485 h 21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365" h="213360">
                    <a:moveTo>
                      <a:pt x="0" y="70485"/>
                    </a:moveTo>
                    <a:lnTo>
                      <a:pt x="53340" y="213360"/>
                    </a:lnTo>
                    <a:lnTo>
                      <a:pt x="253365" y="97155"/>
                    </a:lnTo>
                    <a:lnTo>
                      <a:pt x="200025" y="45720"/>
                    </a:lnTo>
                    <a:lnTo>
                      <a:pt x="114300" y="0"/>
                    </a:lnTo>
                    <a:lnTo>
                      <a:pt x="0" y="70485"/>
                    </a:lnTo>
                    <a:close/>
                  </a:path>
                </a:pathLst>
              </a:cu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0" name="Freeform: Shape 39">
                <a:extLst>
                  <a:ext uri="{FF2B5EF4-FFF2-40B4-BE49-F238E27FC236}">
                    <a16:creationId xmlns:a16="http://schemas.microsoft.com/office/drawing/2014/main" id="{947083CB-EEB0-3BED-8CDC-158629DF714F}"/>
                  </a:ext>
                </a:extLst>
              </p:cNvPr>
              <p:cNvSpPr/>
              <p:nvPr/>
            </p:nvSpPr>
            <p:spPr>
              <a:xfrm>
                <a:off x="4897486" y="5566410"/>
                <a:ext cx="289560" cy="259080"/>
              </a:xfrm>
              <a:custGeom>
                <a:avLst/>
                <a:gdLst>
                  <a:gd name="connsiteX0" fmla="*/ 0 w 289560"/>
                  <a:gd name="connsiteY0" fmla="*/ 182880 h 240030"/>
                  <a:gd name="connsiteX1" fmla="*/ 22860 w 289560"/>
                  <a:gd name="connsiteY1" fmla="*/ 240030 h 240030"/>
                  <a:gd name="connsiteX2" fmla="*/ 289560 w 289560"/>
                  <a:gd name="connsiteY2" fmla="*/ 100965 h 240030"/>
                  <a:gd name="connsiteX3" fmla="*/ 188595 w 289560"/>
                  <a:gd name="connsiteY3" fmla="*/ 0 h 240030"/>
                  <a:gd name="connsiteX4" fmla="*/ 0 w 289560"/>
                  <a:gd name="connsiteY4" fmla="*/ 182880 h 24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560" h="240030">
                    <a:moveTo>
                      <a:pt x="0" y="182880"/>
                    </a:moveTo>
                    <a:lnTo>
                      <a:pt x="22860" y="240030"/>
                    </a:lnTo>
                    <a:lnTo>
                      <a:pt x="289560" y="100965"/>
                    </a:lnTo>
                    <a:lnTo>
                      <a:pt x="188595" y="0"/>
                    </a:lnTo>
                    <a:lnTo>
                      <a:pt x="0" y="182880"/>
                    </a:lnTo>
                    <a:close/>
                  </a:path>
                </a:pathLst>
              </a:custGeom>
              <a:solidFill>
                <a:srgbClr val="FFFF0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1" name="Freeform: Shape 50">
                <a:extLst>
                  <a:ext uri="{FF2B5EF4-FFF2-40B4-BE49-F238E27FC236}">
                    <a16:creationId xmlns:a16="http://schemas.microsoft.com/office/drawing/2014/main" id="{338E9B6F-E602-A789-6032-9A3C0400F0E9}"/>
                  </a:ext>
                </a:extLst>
              </p:cNvPr>
              <p:cNvSpPr/>
              <p:nvPr/>
            </p:nvSpPr>
            <p:spPr>
              <a:xfrm>
                <a:off x="4899391" y="5673090"/>
                <a:ext cx="133350" cy="114300"/>
              </a:xfrm>
              <a:custGeom>
                <a:avLst/>
                <a:gdLst>
                  <a:gd name="connsiteX0" fmla="*/ 62865 w 133350"/>
                  <a:gd name="connsiteY0" fmla="*/ 114300 h 114300"/>
                  <a:gd name="connsiteX1" fmla="*/ 133350 w 133350"/>
                  <a:gd name="connsiteY1" fmla="*/ 85725 h 114300"/>
                  <a:gd name="connsiteX2" fmla="*/ 100965 w 133350"/>
                  <a:gd name="connsiteY2" fmla="*/ 0 h 114300"/>
                  <a:gd name="connsiteX3" fmla="*/ 0 w 133350"/>
                  <a:gd name="connsiteY3" fmla="*/ 17145 h 114300"/>
                  <a:gd name="connsiteX4" fmla="*/ 11430 w 133350"/>
                  <a:gd name="connsiteY4" fmla="*/ 100965 h 114300"/>
                  <a:gd name="connsiteX5" fmla="*/ 62865 w 133350"/>
                  <a:gd name="connsiteY5" fmla="*/ 1143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114300">
                    <a:moveTo>
                      <a:pt x="62865" y="114300"/>
                    </a:moveTo>
                    <a:lnTo>
                      <a:pt x="133350" y="85725"/>
                    </a:lnTo>
                    <a:lnTo>
                      <a:pt x="100965" y="0"/>
                    </a:lnTo>
                    <a:lnTo>
                      <a:pt x="0" y="17145"/>
                    </a:lnTo>
                    <a:lnTo>
                      <a:pt x="11430" y="100965"/>
                    </a:lnTo>
                    <a:lnTo>
                      <a:pt x="62865" y="114300"/>
                    </a:lnTo>
                    <a:close/>
                  </a:path>
                </a:pathLst>
              </a:custGeom>
              <a:noFill/>
              <a:ln w="19050">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15" name="Straight Connector 14">
                <a:extLst>
                  <a:ext uri="{FF2B5EF4-FFF2-40B4-BE49-F238E27FC236}">
                    <a16:creationId xmlns:a16="http://schemas.microsoft.com/office/drawing/2014/main" id="{FA1871D0-3220-2166-812B-2C0069100A24}"/>
                  </a:ext>
                </a:extLst>
              </p:cNvPr>
              <p:cNvCxnSpPr>
                <a:cxnSpLocks/>
                <a:stCxn id="9" idx="30"/>
                <a:endCxn id="9" idx="3"/>
              </p:cNvCxnSpPr>
              <p:nvPr/>
            </p:nvCxnSpPr>
            <p:spPr>
              <a:xfrm>
                <a:off x="5400406" y="5336540"/>
                <a:ext cx="149860" cy="3810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E80017F6-1C0B-94A6-E6AA-4880348E502B}"/>
                </a:ext>
              </a:extLst>
            </p:cNvPr>
            <p:cNvSpPr txBox="1"/>
            <p:nvPr/>
          </p:nvSpPr>
          <p:spPr>
            <a:xfrm rot="19149596">
              <a:off x="4960215" y="1725083"/>
              <a:ext cx="1663311" cy="276999"/>
            </a:xfrm>
            <a:prstGeom prst="rect">
              <a:avLst/>
            </a:prstGeom>
            <a:noFill/>
          </p:spPr>
          <p:txBody>
            <a:bodyPr wrap="square" rtlCol="0">
              <a:spAutoFit/>
            </a:bodyPr>
            <a:lstStyle/>
            <a:p>
              <a:pPr algn="ctr"/>
              <a:r>
                <a:rPr lang="en-GB" sz="1200" b="1" dirty="0" err="1">
                  <a:solidFill>
                    <a:srgbClr val="FF0000"/>
                  </a:solidFill>
                  <a:effectLst>
                    <a:outerShdw blurRad="38100" dist="38100" dir="2700000" algn="tl">
                      <a:srgbClr val="000000">
                        <a:alpha val="43137"/>
                      </a:srgbClr>
                    </a:outerShdw>
                  </a:effectLst>
                </a:rPr>
                <a:t>Doggersbank</a:t>
              </a:r>
              <a:endParaRPr lang="LID4096" sz="1200" b="1" dirty="0">
                <a:solidFill>
                  <a:srgbClr val="FF0000"/>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B57BA1F3-ECE1-D4C5-EF36-84D947E89B1A}"/>
                </a:ext>
              </a:extLst>
            </p:cNvPr>
            <p:cNvSpPr txBox="1"/>
            <p:nvPr/>
          </p:nvSpPr>
          <p:spPr>
            <a:xfrm>
              <a:off x="5183429" y="2612886"/>
              <a:ext cx="1663311" cy="276999"/>
            </a:xfrm>
            <a:prstGeom prst="rect">
              <a:avLst/>
            </a:prstGeom>
            <a:noFill/>
          </p:spPr>
          <p:txBody>
            <a:bodyPr wrap="square" rtlCol="0">
              <a:spAutoFit/>
            </a:bodyPr>
            <a:lstStyle/>
            <a:p>
              <a:pPr algn="ctr"/>
              <a:r>
                <a:rPr lang="en-GB" sz="1200" b="1" dirty="0" err="1">
                  <a:solidFill>
                    <a:srgbClr val="FF0000"/>
                  </a:solidFill>
                  <a:effectLst>
                    <a:outerShdw blurRad="38100" dist="38100" dir="2700000" algn="tl">
                      <a:srgbClr val="000000">
                        <a:alpha val="43137"/>
                      </a:srgbClr>
                    </a:outerShdw>
                  </a:effectLst>
                </a:rPr>
                <a:t>Klaverbank</a:t>
              </a:r>
              <a:endParaRPr lang="LID4096" sz="1200" b="1" dirty="0">
                <a:solidFill>
                  <a:srgbClr val="FF0000"/>
                </a:solidFill>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id="{67B8125A-BD47-4249-FAD3-BD9580A557D1}"/>
                </a:ext>
              </a:extLst>
            </p:cNvPr>
            <p:cNvSpPr txBox="1"/>
            <p:nvPr/>
          </p:nvSpPr>
          <p:spPr>
            <a:xfrm rot="19997629">
              <a:off x="5987769" y="3345721"/>
              <a:ext cx="1663311" cy="276999"/>
            </a:xfrm>
            <a:prstGeom prst="rect">
              <a:avLst/>
            </a:prstGeom>
            <a:noFill/>
          </p:spPr>
          <p:txBody>
            <a:bodyPr wrap="square" rtlCol="0">
              <a:spAutoFit/>
            </a:bodyPr>
            <a:lstStyle/>
            <a:p>
              <a:pPr algn="ctr"/>
              <a:r>
                <a:rPr lang="en-GB" sz="1200" b="1" dirty="0" err="1">
                  <a:solidFill>
                    <a:srgbClr val="FF0000"/>
                  </a:solidFill>
                  <a:effectLst>
                    <a:outerShdw blurRad="38100" dist="38100" dir="2700000" algn="tl">
                      <a:srgbClr val="000000">
                        <a:alpha val="43137"/>
                      </a:srgbClr>
                    </a:outerShdw>
                  </a:effectLst>
                </a:rPr>
                <a:t>Noordzeekustzone</a:t>
              </a:r>
              <a:endParaRPr lang="LID4096" sz="1200" b="1" dirty="0">
                <a:solidFill>
                  <a:srgbClr val="FF0000"/>
                </a:solidFill>
                <a:effectLst>
                  <a:outerShdw blurRad="38100" dist="38100" dir="2700000" algn="tl">
                    <a:srgbClr val="000000">
                      <a:alpha val="43137"/>
                    </a:srgbClr>
                  </a:outerShdw>
                </a:effectLst>
              </a:endParaRPr>
            </a:p>
          </p:txBody>
        </p:sp>
        <p:sp>
          <p:nvSpPr>
            <p:cNvPr id="16" name="TextBox 15">
              <a:extLst>
                <a:ext uri="{FF2B5EF4-FFF2-40B4-BE49-F238E27FC236}">
                  <a16:creationId xmlns:a16="http://schemas.microsoft.com/office/drawing/2014/main" id="{DFCEBC2F-FAB6-26B5-3494-9FD33C4D9D24}"/>
                </a:ext>
              </a:extLst>
            </p:cNvPr>
            <p:cNvSpPr txBox="1"/>
            <p:nvPr/>
          </p:nvSpPr>
          <p:spPr>
            <a:xfrm rot="19144919">
              <a:off x="4960814" y="4892168"/>
              <a:ext cx="1663311" cy="276999"/>
            </a:xfrm>
            <a:prstGeom prst="rect">
              <a:avLst/>
            </a:prstGeom>
            <a:noFill/>
          </p:spPr>
          <p:txBody>
            <a:bodyPr wrap="square" rtlCol="0">
              <a:spAutoFit/>
            </a:bodyPr>
            <a:lstStyle/>
            <a:p>
              <a:pPr algn="ctr"/>
              <a:r>
                <a:rPr lang="en-GB" sz="1200" b="1" dirty="0" err="1">
                  <a:solidFill>
                    <a:srgbClr val="FF0000"/>
                  </a:solidFill>
                  <a:effectLst>
                    <a:outerShdw blurRad="38100" dist="38100" dir="2700000" algn="tl">
                      <a:srgbClr val="000000">
                        <a:alpha val="43137"/>
                      </a:srgbClr>
                    </a:outerShdw>
                  </a:effectLst>
                </a:rPr>
                <a:t>Voordelta</a:t>
              </a:r>
              <a:endParaRPr lang="LID4096" sz="1200" b="1" dirty="0">
                <a:solidFill>
                  <a:srgbClr val="FF0000"/>
                </a:solidFill>
                <a:effectLst>
                  <a:outerShdw blurRad="38100" dist="38100" dir="2700000" algn="tl">
                    <a:srgbClr val="000000">
                      <a:alpha val="43137"/>
                    </a:srgbClr>
                  </a:outerShdw>
                </a:effectLst>
              </a:endParaRPr>
            </a:p>
          </p:txBody>
        </p:sp>
        <p:sp>
          <p:nvSpPr>
            <p:cNvPr id="17" name="TextBox 16">
              <a:extLst>
                <a:ext uri="{FF2B5EF4-FFF2-40B4-BE49-F238E27FC236}">
                  <a16:creationId xmlns:a16="http://schemas.microsoft.com/office/drawing/2014/main" id="{081491CA-03B8-8447-D67E-03626844F577}"/>
                </a:ext>
              </a:extLst>
            </p:cNvPr>
            <p:cNvSpPr txBox="1"/>
            <p:nvPr/>
          </p:nvSpPr>
          <p:spPr>
            <a:xfrm>
              <a:off x="4375907" y="5789622"/>
              <a:ext cx="1663311" cy="461665"/>
            </a:xfrm>
            <a:prstGeom prst="rect">
              <a:avLst/>
            </a:prstGeom>
            <a:noFill/>
          </p:spPr>
          <p:txBody>
            <a:bodyPr wrap="square" rtlCol="0">
              <a:spAutoFit/>
            </a:bodyPr>
            <a:lstStyle/>
            <a:p>
              <a:pPr algn="ctr"/>
              <a:r>
                <a:rPr lang="en-GB" sz="1200" b="1" dirty="0" err="1">
                  <a:solidFill>
                    <a:srgbClr val="FF0000"/>
                  </a:solidFill>
                  <a:effectLst>
                    <a:outerShdw blurRad="38100" dist="38100" dir="2700000" algn="tl">
                      <a:srgbClr val="000000">
                        <a:alpha val="43137"/>
                      </a:srgbClr>
                    </a:outerShdw>
                  </a:effectLst>
                </a:rPr>
                <a:t>Vlaamse</a:t>
              </a:r>
              <a:endParaRPr lang="en-GB" sz="1200" b="1" dirty="0">
                <a:solidFill>
                  <a:srgbClr val="FF0000"/>
                </a:solidFill>
                <a:effectLst>
                  <a:outerShdw blurRad="38100" dist="38100" dir="2700000" algn="tl">
                    <a:srgbClr val="000000">
                      <a:alpha val="43137"/>
                    </a:srgbClr>
                  </a:outerShdw>
                </a:effectLst>
              </a:endParaRPr>
            </a:p>
            <a:p>
              <a:pPr algn="ctr"/>
              <a:r>
                <a:rPr lang="en-GB" sz="1200" b="1" dirty="0" err="1">
                  <a:solidFill>
                    <a:srgbClr val="FF0000"/>
                  </a:solidFill>
                  <a:effectLst>
                    <a:outerShdw blurRad="38100" dist="38100" dir="2700000" algn="tl">
                      <a:srgbClr val="000000">
                        <a:alpha val="43137"/>
                      </a:srgbClr>
                    </a:outerShdw>
                  </a:effectLst>
                </a:rPr>
                <a:t>Banken</a:t>
              </a:r>
              <a:endParaRPr lang="LID4096" sz="1200" b="1" dirty="0">
                <a:solidFill>
                  <a:srgbClr val="FF0000"/>
                </a:solidFill>
                <a:effectLst>
                  <a:outerShdw blurRad="38100" dist="38100" dir="2700000" algn="tl">
                    <a:srgbClr val="000000">
                      <a:alpha val="43137"/>
                    </a:srgbClr>
                  </a:outerShdw>
                </a:effectLst>
              </a:endParaRPr>
            </a:p>
          </p:txBody>
        </p:sp>
        <p:sp>
          <p:nvSpPr>
            <p:cNvPr id="18" name="TextBox 17">
              <a:extLst>
                <a:ext uri="{FF2B5EF4-FFF2-40B4-BE49-F238E27FC236}">
                  <a16:creationId xmlns:a16="http://schemas.microsoft.com/office/drawing/2014/main" id="{FA9439B4-386C-0211-98B9-83DAB9309F59}"/>
                </a:ext>
              </a:extLst>
            </p:cNvPr>
            <p:cNvSpPr txBox="1"/>
            <p:nvPr/>
          </p:nvSpPr>
          <p:spPr>
            <a:xfrm>
              <a:off x="5116452" y="5494849"/>
              <a:ext cx="1663311" cy="461665"/>
            </a:xfrm>
            <a:prstGeom prst="rect">
              <a:avLst/>
            </a:prstGeom>
            <a:noFill/>
          </p:spPr>
          <p:txBody>
            <a:bodyPr wrap="square" rtlCol="0">
              <a:spAutoFit/>
            </a:bodyPr>
            <a:lstStyle/>
            <a:p>
              <a:pPr algn="ctr"/>
              <a:r>
                <a:rPr lang="en-GB" sz="1200" b="1" dirty="0" err="1">
                  <a:solidFill>
                    <a:srgbClr val="FF0000"/>
                  </a:solidFill>
                  <a:effectLst>
                    <a:outerShdw blurRad="38100" dist="38100" dir="2700000" algn="tl">
                      <a:srgbClr val="000000">
                        <a:alpha val="43137"/>
                      </a:srgbClr>
                    </a:outerShdw>
                  </a:effectLst>
                </a:rPr>
                <a:t>Vlakte</a:t>
              </a:r>
              <a:r>
                <a:rPr lang="en-GB" sz="1200" b="1" dirty="0">
                  <a:solidFill>
                    <a:srgbClr val="FF0000"/>
                  </a:solidFill>
                  <a:effectLst>
                    <a:outerShdw blurRad="38100" dist="38100" dir="2700000" algn="tl">
                      <a:srgbClr val="000000">
                        <a:alpha val="43137"/>
                      </a:srgbClr>
                    </a:outerShdw>
                  </a:effectLst>
                </a:rPr>
                <a:t> van </a:t>
              </a:r>
            </a:p>
            <a:p>
              <a:pPr algn="ctr"/>
              <a:r>
                <a:rPr lang="en-GB" sz="1200" b="1" dirty="0">
                  <a:solidFill>
                    <a:srgbClr val="FF0000"/>
                  </a:solidFill>
                  <a:effectLst>
                    <a:outerShdw blurRad="38100" dist="38100" dir="2700000" algn="tl">
                      <a:srgbClr val="000000">
                        <a:alpha val="43137"/>
                      </a:srgbClr>
                    </a:outerShdw>
                  </a:effectLst>
                </a:rPr>
                <a:t>de </a:t>
              </a:r>
              <a:r>
                <a:rPr lang="en-GB" sz="1200" b="1" dirty="0" err="1">
                  <a:solidFill>
                    <a:srgbClr val="FF0000"/>
                  </a:solidFill>
                  <a:effectLst>
                    <a:outerShdw blurRad="38100" dist="38100" dir="2700000" algn="tl">
                      <a:srgbClr val="000000">
                        <a:alpha val="43137"/>
                      </a:srgbClr>
                    </a:outerShdw>
                  </a:effectLst>
                </a:rPr>
                <a:t>Raan</a:t>
              </a:r>
              <a:endParaRPr lang="LID4096" sz="1200" b="1" dirty="0">
                <a:solidFill>
                  <a:srgbClr val="FF0000"/>
                </a:solidFill>
                <a:effectLst>
                  <a:outerShdw blurRad="38100" dist="38100" dir="2700000" algn="tl">
                    <a:srgbClr val="000000">
                      <a:alpha val="43137"/>
                    </a:srgbClr>
                  </a:outerShdw>
                </a:effectLst>
              </a:endParaRPr>
            </a:p>
          </p:txBody>
        </p:sp>
        <p:sp>
          <p:nvSpPr>
            <p:cNvPr id="19" name="TextBox 18">
              <a:extLst>
                <a:ext uri="{FF2B5EF4-FFF2-40B4-BE49-F238E27FC236}">
                  <a16:creationId xmlns:a16="http://schemas.microsoft.com/office/drawing/2014/main" id="{E86A9281-EDC4-2056-C1F7-AC024DE159DD}"/>
                </a:ext>
              </a:extLst>
            </p:cNvPr>
            <p:cNvSpPr txBox="1"/>
            <p:nvPr/>
          </p:nvSpPr>
          <p:spPr>
            <a:xfrm>
              <a:off x="6011980" y="1999879"/>
              <a:ext cx="1275113" cy="461665"/>
            </a:xfrm>
            <a:prstGeom prst="rect">
              <a:avLst/>
            </a:prstGeom>
            <a:noFill/>
          </p:spPr>
          <p:txBody>
            <a:bodyPr wrap="square" rtlCol="0">
              <a:spAutoFit/>
            </a:bodyPr>
            <a:lstStyle/>
            <a:p>
              <a:r>
                <a:rPr lang="en-GB" sz="1200" i="1" dirty="0">
                  <a:solidFill>
                    <a:srgbClr val="FF0000"/>
                  </a:solidFill>
                  <a:effectLst>
                    <a:outerShdw blurRad="38100" dist="38100" dir="2700000" algn="tl">
                      <a:srgbClr val="000000">
                        <a:alpha val="43137"/>
                      </a:srgbClr>
                    </a:outerShdw>
                  </a:effectLst>
                </a:rPr>
                <a:t>Centrale </a:t>
              </a:r>
              <a:r>
                <a:rPr lang="en-GB" sz="1200" i="1" dirty="0" err="1">
                  <a:solidFill>
                    <a:srgbClr val="FF0000"/>
                  </a:solidFill>
                  <a:effectLst>
                    <a:outerShdw blurRad="38100" dist="38100" dir="2700000" algn="tl">
                      <a:srgbClr val="000000">
                        <a:alpha val="43137"/>
                      </a:srgbClr>
                    </a:outerShdw>
                  </a:effectLst>
                </a:rPr>
                <a:t>Oestergronden</a:t>
              </a:r>
              <a:endParaRPr lang="LID4096" sz="1200" i="1" dirty="0">
                <a:solidFill>
                  <a:srgbClr val="FF0000"/>
                </a:solidFill>
                <a:effectLst>
                  <a:outerShdw blurRad="38100" dist="38100" dir="2700000" algn="tl">
                    <a:srgbClr val="000000">
                      <a:alpha val="43137"/>
                    </a:srgbClr>
                  </a:outerShdw>
                </a:effectLst>
              </a:endParaRPr>
            </a:p>
          </p:txBody>
        </p:sp>
        <p:sp>
          <p:nvSpPr>
            <p:cNvPr id="21" name="TextBox 20">
              <a:extLst>
                <a:ext uri="{FF2B5EF4-FFF2-40B4-BE49-F238E27FC236}">
                  <a16:creationId xmlns:a16="http://schemas.microsoft.com/office/drawing/2014/main" id="{F7A9249A-8E27-B462-ADAE-38C1A398DE38}"/>
                </a:ext>
              </a:extLst>
            </p:cNvPr>
            <p:cNvSpPr txBox="1"/>
            <p:nvPr/>
          </p:nvSpPr>
          <p:spPr>
            <a:xfrm rot="19895127">
              <a:off x="6165337" y="2910804"/>
              <a:ext cx="1275113" cy="276999"/>
            </a:xfrm>
            <a:prstGeom prst="rect">
              <a:avLst/>
            </a:prstGeom>
            <a:noFill/>
          </p:spPr>
          <p:txBody>
            <a:bodyPr wrap="square" rtlCol="0">
              <a:spAutoFit/>
            </a:bodyPr>
            <a:lstStyle/>
            <a:p>
              <a:r>
                <a:rPr lang="en-GB" sz="1200" i="1" dirty="0">
                  <a:solidFill>
                    <a:srgbClr val="FF0000"/>
                  </a:solidFill>
                  <a:effectLst>
                    <a:outerShdw blurRad="38100" dist="38100" dir="2700000" algn="tl">
                      <a:srgbClr val="000000">
                        <a:alpha val="43137"/>
                      </a:srgbClr>
                    </a:outerShdw>
                  </a:effectLst>
                </a:rPr>
                <a:t>Friese Front</a:t>
              </a:r>
              <a:endParaRPr lang="LID4096" sz="1200" i="1" dirty="0">
                <a:solidFill>
                  <a:srgbClr val="FF0000"/>
                </a:solidFill>
                <a:effectLst>
                  <a:outerShdw blurRad="38100" dist="38100" dir="2700000" algn="tl">
                    <a:srgbClr val="000000">
                      <a:alpha val="43137"/>
                    </a:srgbClr>
                  </a:outerShdw>
                </a:effectLst>
              </a:endParaRPr>
            </a:p>
          </p:txBody>
        </p:sp>
        <p:sp>
          <p:nvSpPr>
            <p:cNvPr id="23" name="TextBox 22">
              <a:extLst>
                <a:ext uri="{FF2B5EF4-FFF2-40B4-BE49-F238E27FC236}">
                  <a16:creationId xmlns:a16="http://schemas.microsoft.com/office/drawing/2014/main" id="{517A064E-0E20-8B17-E1A1-7FAC6A673670}"/>
                </a:ext>
              </a:extLst>
            </p:cNvPr>
            <p:cNvSpPr txBox="1"/>
            <p:nvPr/>
          </p:nvSpPr>
          <p:spPr>
            <a:xfrm>
              <a:off x="7513050" y="2905749"/>
              <a:ext cx="902889" cy="461665"/>
            </a:xfrm>
            <a:prstGeom prst="rect">
              <a:avLst/>
            </a:prstGeom>
            <a:noFill/>
          </p:spPr>
          <p:txBody>
            <a:bodyPr wrap="square" rtlCol="0">
              <a:spAutoFit/>
            </a:bodyPr>
            <a:lstStyle/>
            <a:p>
              <a:r>
                <a:rPr lang="en-GB" sz="1200" i="1" dirty="0" err="1">
                  <a:solidFill>
                    <a:srgbClr val="FF0000"/>
                  </a:solidFill>
                  <a:effectLst>
                    <a:outerShdw blurRad="38100" dist="38100" dir="2700000" algn="tl">
                      <a:srgbClr val="000000">
                        <a:alpha val="43137"/>
                      </a:srgbClr>
                    </a:outerShdw>
                  </a:effectLst>
                </a:rPr>
                <a:t>Borkumse</a:t>
              </a:r>
              <a:r>
                <a:rPr lang="en-GB" sz="1200" i="1" dirty="0">
                  <a:solidFill>
                    <a:srgbClr val="FF0000"/>
                  </a:solidFill>
                  <a:effectLst>
                    <a:outerShdw blurRad="38100" dist="38100" dir="2700000" algn="tl">
                      <a:srgbClr val="000000">
                        <a:alpha val="43137"/>
                      </a:srgbClr>
                    </a:outerShdw>
                  </a:effectLst>
                </a:rPr>
                <a:t> </a:t>
              </a:r>
              <a:r>
                <a:rPr lang="en-GB" sz="1200" i="1" dirty="0" err="1">
                  <a:solidFill>
                    <a:srgbClr val="FF0000"/>
                  </a:solidFill>
                  <a:effectLst>
                    <a:outerShdw blurRad="38100" dist="38100" dir="2700000" algn="tl">
                      <a:srgbClr val="000000">
                        <a:alpha val="43137"/>
                      </a:srgbClr>
                    </a:outerShdw>
                  </a:effectLst>
                </a:rPr>
                <a:t>Stenen</a:t>
              </a:r>
              <a:endParaRPr lang="LID4096" sz="1200" i="1" dirty="0">
                <a:solidFill>
                  <a:srgbClr val="FF0000"/>
                </a:solidFill>
                <a:effectLst>
                  <a:outerShdw blurRad="38100" dist="38100" dir="2700000" algn="tl">
                    <a:srgbClr val="000000">
                      <a:alpha val="43137"/>
                    </a:srgbClr>
                  </a:outerShdw>
                </a:effectLst>
              </a:endParaRPr>
            </a:p>
          </p:txBody>
        </p:sp>
        <p:sp>
          <p:nvSpPr>
            <p:cNvPr id="24" name="TextBox 23">
              <a:extLst>
                <a:ext uri="{FF2B5EF4-FFF2-40B4-BE49-F238E27FC236}">
                  <a16:creationId xmlns:a16="http://schemas.microsoft.com/office/drawing/2014/main" id="{C22630D1-91A8-0549-EE1F-1C4E8B4CF790}"/>
                </a:ext>
              </a:extLst>
            </p:cNvPr>
            <p:cNvSpPr txBox="1"/>
            <p:nvPr/>
          </p:nvSpPr>
          <p:spPr>
            <a:xfrm>
              <a:off x="5512374" y="4190462"/>
              <a:ext cx="608502" cy="461665"/>
            </a:xfrm>
            <a:prstGeom prst="rect">
              <a:avLst/>
            </a:prstGeom>
            <a:noFill/>
          </p:spPr>
          <p:txBody>
            <a:bodyPr wrap="square" rtlCol="0">
              <a:spAutoFit/>
            </a:bodyPr>
            <a:lstStyle/>
            <a:p>
              <a:r>
                <a:rPr lang="en-GB" sz="1200" i="1" dirty="0" err="1">
                  <a:solidFill>
                    <a:srgbClr val="FF0000"/>
                  </a:solidFill>
                  <a:effectLst>
                    <a:outerShdw blurRad="38100" dist="38100" dir="2700000" algn="tl">
                      <a:srgbClr val="000000">
                        <a:alpha val="43137"/>
                      </a:srgbClr>
                    </a:outerShdw>
                  </a:effectLst>
                </a:rPr>
                <a:t>Bruine</a:t>
              </a:r>
              <a:r>
                <a:rPr lang="en-GB" sz="1200" i="1" dirty="0">
                  <a:solidFill>
                    <a:srgbClr val="FF0000"/>
                  </a:solidFill>
                  <a:effectLst>
                    <a:outerShdw blurRad="38100" dist="38100" dir="2700000" algn="tl">
                      <a:srgbClr val="000000">
                        <a:alpha val="43137"/>
                      </a:srgbClr>
                    </a:outerShdw>
                  </a:effectLst>
                </a:rPr>
                <a:t> Bank</a:t>
              </a:r>
              <a:endParaRPr lang="LID4096" sz="1200" i="1" dirty="0">
                <a:solidFill>
                  <a:srgbClr val="FF0000"/>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6409656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close-up of a fish&#10;&#10;Description automatically generated">
            <a:extLst>
              <a:ext uri="{FF2B5EF4-FFF2-40B4-BE49-F238E27FC236}">
                <a16:creationId xmlns:a16="http://schemas.microsoft.com/office/drawing/2014/main" id="{2E5B7BD4-E948-9712-D7F4-FCA117C69344}"/>
              </a:ext>
            </a:extLst>
          </p:cNvPr>
          <p:cNvPicPr>
            <a:picLocks noChangeAspect="1"/>
          </p:cNvPicPr>
          <p:nvPr/>
        </p:nvPicPr>
        <p:blipFill rotWithShape="1">
          <a:blip r:embed="rId3">
            <a:extLst>
              <a:ext uri="{28A0092B-C50C-407E-A947-70E740481C1C}">
                <a14:useLocalDpi xmlns:a14="http://schemas.microsoft.com/office/drawing/2010/main" val="0"/>
              </a:ext>
            </a:extLst>
          </a:blip>
          <a:srcRect b="27530"/>
          <a:stretch/>
        </p:blipFill>
        <p:spPr>
          <a:xfrm>
            <a:off x="7087062" y="5218309"/>
            <a:ext cx="3478437" cy="1527763"/>
          </a:xfrm>
          <a:prstGeom prst="rect">
            <a:avLst/>
          </a:prstGeom>
        </p:spPr>
      </p:pic>
      <p:sp>
        <p:nvSpPr>
          <p:cNvPr id="5" name="Title 1">
            <a:extLst>
              <a:ext uri="{FF2B5EF4-FFF2-40B4-BE49-F238E27FC236}">
                <a16:creationId xmlns:a16="http://schemas.microsoft.com/office/drawing/2014/main" id="{A5535C56-BA68-3AD8-AB03-E497107AF942}"/>
              </a:ext>
            </a:extLst>
          </p:cNvPr>
          <p:cNvSpPr>
            <a:spLocks noGrp="1"/>
          </p:cNvSpPr>
          <p:nvPr>
            <p:ph type="title"/>
          </p:nvPr>
        </p:nvSpPr>
        <p:spPr>
          <a:xfrm>
            <a:off x="1154307" y="0"/>
            <a:ext cx="10951091" cy="922841"/>
          </a:xfrm>
          <a:noFill/>
        </p:spPr>
        <p:txBody>
          <a:bodyPr vert="horz" lIns="91440" tIns="45720" rIns="91440" bIns="45720" rtlCol="0" anchor="b">
            <a:normAutofit/>
          </a:bodyPr>
          <a:lstStyle/>
          <a:p>
            <a:r>
              <a:rPr lang="en-US" sz="4800" b="1" dirty="0" err="1">
                <a:solidFill>
                  <a:schemeClr val="bg1"/>
                </a:solidFill>
                <a:effectLst>
                  <a:outerShdw blurRad="38100" dist="38100" dir="2700000" algn="tl">
                    <a:srgbClr val="000000">
                      <a:alpha val="43137"/>
                    </a:srgbClr>
                  </a:outerShdw>
                </a:effectLst>
              </a:rPr>
              <a:t>Soorten</a:t>
            </a:r>
            <a:r>
              <a:rPr lang="en-US" sz="4800" b="1" dirty="0">
                <a:solidFill>
                  <a:schemeClr val="bg1"/>
                </a:solidFill>
                <a:effectLst>
                  <a:outerShdw blurRad="38100" dist="38100" dir="2700000" algn="tl">
                    <a:srgbClr val="000000">
                      <a:alpha val="43137"/>
                    </a:srgbClr>
                  </a:outerShdw>
                </a:effectLst>
              </a:rPr>
              <a:t> </a:t>
            </a:r>
            <a:r>
              <a:rPr lang="en-US" sz="4800" b="1" dirty="0" err="1">
                <a:solidFill>
                  <a:schemeClr val="bg1"/>
                </a:solidFill>
                <a:effectLst>
                  <a:outerShdw blurRad="38100" dist="38100" dir="2700000" algn="tl">
                    <a:srgbClr val="000000">
                      <a:alpha val="43137"/>
                    </a:srgbClr>
                  </a:outerShdw>
                </a:effectLst>
              </a:rPr>
              <a:t>worden</a:t>
            </a:r>
            <a:r>
              <a:rPr lang="en-US" sz="4800" b="1" dirty="0">
                <a:solidFill>
                  <a:schemeClr val="bg1"/>
                </a:solidFill>
                <a:effectLst>
                  <a:outerShdw blurRad="38100" dist="38100" dir="2700000" algn="tl">
                    <a:srgbClr val="000000">
                      <a:alpha val="43137"/>
                    </a:srgbClr>
                  </a:outerShdw>
                </a:effectLst>
              </a:rPr>
              <a:t> </a:t>
            </a:r>
            <a:r>
              <a:rPr lang="en-US" sz="4800" b="1" dirty="0" err="1">
                <a:solidFill>
                  <a:schemeClr val="bg1"/>
                </a:solidFill>
                <a:effectLst>
                  <a:outerShdw blurRad="38100" dist="38100" dir="2700000" algn="tl">
                    <a:srgbClr val="000000">
                      <a:alpha val="43137"/>
                    </a:srgbClr>
                  </a:outerShdw>
                </a:effectLst>
              </a:rPr>
              <a:t>teruggebracht</a:t>
            </a:r>
            <a:endParaRPr lang="en-US" sz="4800" b="1" dirty="0">
              <a:solidFill>
                <a:schemeClr val="bg1"/>
              </a:solidFill>
              <a:effectLst>
                <a:outerShdw blurRad="38100" dist="38100" dir="2700000" algn="tl">
                  <a:srgbClr val="000000">
                    <a:alpha val="43137"/>
                  </a:srgbClr>
                </a:outerShdw>
              </a:effectLst>
            </a:endParaRPr>
          </a:p>
        </p:txBody>
      </p:sp>
      <p:pic>
        <p:nvPicPr>
          <p:cNvPr id="6" name="Afbeelding 3" descr="Afbeelding 3">
            <a:extLst>
              <a:ext uri="{FF2B5EF4-FFF2-40B4-BE49-F238E27FC236}">
                <a16:creationId xmlns:a16="http://schemas.microsoft.com/office/drawing/2014/main" id="{A8610BD9-38DB-B147-EC5A-4B76672580F7}"/>
              </a:ext>
            </a:extLst>
          </p:cNvPr>
          <p:cNvPicPr>
            <a:picLocks noChangeAspect="1"/>
          </p:cNvPicPr>
          <p:nvPr/>
        </p:nvPicPr>
        <p:blipFill>
          <a:blip r:embed="rId4"/>
          <a:stretch>
            <a:fillRect/>
          </a:stretch>
        </p:blipFill>
        <p:spPr>
          <a:xfrm>
            <a:off x="86601" y="120384"/>
            <a:ext cx="1067707" cy="682071"/>
          </a:xfrm>
          <a:prstGeom prst="rect">
            <a:avLst/>
          </a:prstGeom>
          <a:ln w="12700">
            <a:miter lim="400000"/>
          </a:ln>
        </p:spPr>
      </p:pic>
      <p:pic>
        <p:nvPicPr>
          <p:cNvPr id="7" name="Picture 6">
            <a:extLst>
              <a:ext uri="{FF2B5EF4-FFF2-40B4-BE49-F238E27FC236}">
                <a16:creationId xmlns:a16="http://schemas.microsoft.com/office/drawing/2014/main" id="{4109FE18-4F7B-DD26-3562-76F65A1C2BC9}"/>
              </a:ext>
            </a:extLst>
          </p:cNvPr>
          <p:cNvPicPr>
            <a:picLocks noChangeAspect="1"/>
          </p:cNvPicPr>
          <p:nvPr/>
        </p:nvPicPr>
        <p:blipFill>
          <a:blip r:embed="rId5"/>
          <a:stretch>
            <a:fillRect/>
          </a:stretch>
        </p:blipFill>
        <p:spPr>
          <a:xfrm>
            <a:off x="1223337" y="1958240"/>
            <a:ext cx="3397010" cy="4368425"/>
          </a:xfrm>
          <a:prstGeom prst="rect">
            <a:avLst/>
          </a:prstGeom>
        </p:spPr>
      </p:pic>
      <p:sp>
        <p:nvSpPr>
          <p:cNvPr id="4" name="TextBox 3">
            <a:extLst>
              <a:ext uri="{FF2B5EF4-FFF2-40B4-BE49-F238E27FC236}">
                <a16:creationId xmlns:a16="http://schemas.microsoft.com/office/drawing/2014/main" id="{2495EF32-C000-CC2F-5AD6-BA6ACC84C851}"/>
              </a:ext>
            </a:extLst>
          </p:cNvPr>
          <p:cNvSpPr txBox="1"/>
          <p:nvPr/>
        </p:nvSpPr>
        <p:spPr>
          <a:xfrm>
            <a:off x="1154307" y="1025579"/>
            <a:ext cx="3534310" cy="523220"/>
          </a:xfrm>
          <a:prstGeom prst="rect">
            <a:avLst/>
          </a:prstGeom>
          <a:noFill/>
        </p:spPr>
        <p:txBody>
          <a:bodyPr wrap="square" rtlCol="0">
            <a:spAutoFit/>
          </a:bodyPr>
          <a:lstStyle/>
          <a:p>
            <a:pPr algn="ctr"/>
            <a:r>
              <a:rPr lang="en-GB" sz="2800" b="1" dirty="0" err="1">
                <a:solidFill>
                  <a:schemeClr val="bg1"/>
                </a:solidFill>
                <a:effectLst>
                  <a:outerShdw blurRad="38100" dist="38100" dir="2700000" algn="tl">
                    <a:srgbClr val="000000">
                      <a:alpha val="43137"/>
                    </a:srgbClr>
                  </a:outerShdw>
                </a:effectLst>
              </a:rPr>
              <a:t>Herstel</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oesterriffen</a:t>
            </a:r>
            <a:endParaRPr lang="LID4096" sz="2800" b="1" u="sng" dirty="0">
              <a:solidFill>
                <a:schemeClr val="bg1"/>
              </a:solidFill>
              <a:effectLst>
                <a:outerShdw blurRad="38100" dist="38100" dir="2700000" algn="tl">
                  <a:srgbClr val="000000">
                    <a:alpha val="43137"/>
                  </a:srgbClr>
                </a:outerShdw>
              </a:effectLst>
            </a:endParaRPr>
          </a:p>
        </p:txBody>
      </p:sp>
      <p:pic>
        <p:nvPicPr>
          <p:cNvPr id="9" name="Picture 8" descr="A stingray in the sand&#10;&#10;Description automatically generated">
            <a:extLst>
              <a:ext uri="{FF2B5EF4-FFF2-40B4-BE49-F238E27FC236}">
                <a16:creationId xmlns:a16="http://schemas.microsoft.com/office/drawing/2014/main" id="{BA411A15-339C-BCFE-957A-DDBB056784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72751" y="1686846"/>
            <a:ext cx="2722903" cy="2042177"/>
          </a:xfrm>
          <a:prstGeom prst="rect">
            <a:avLst/>
          </a:prstGeom>
        </p:spPr>
      </p:pic>
      <p:sp>
        <p:nvSpPr>
          <p:cNvPr id="14" name="Oval 13">
            <a:extLst>
              <a:ext uri="{FF2B5EF4-FFF2-40B4-BE49-F238E27FC236}">
                <a16:creationId xmlns:a16="http://schemas.microsoft.com/office/drawing/2014/main" id="{B7456A5E-C21A-DF7B-1337-86EFFB348169}"/>
              </a:ext>
            </a:extLst>
          </p:cNvPr>
          <p:cNvSpPr/>
          <p:nvPr/>
        </p:nvSpPr>
        <p:spPr>
          <a:xfrm>
            <a:off x="6623254" y="2771356"/>
            <a:ext cx="1876857" cy="1876857"/>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15" name="Oval 14">
            <a:extLst>
              <a:ext uri="{FF2B5EF4-FFF2-40B4-BE49-F238E27FC236}">
                <a16:creationId xmlns:a16="http://schemas.microsoft.com/office/drawing/2014/main" id="{825BFDBD-A59B-117C-641D-50B4751DF207}"/>
              </a:ext>
            </a:extLst>
          </p:cNvPr>
          <p:cNvSpPr/>
          <p:nvPr/>
        </p:nvSpPr>
        <p:spPr>
          <a:xfrm>
            <a:off x="9060372" y="2790594"/>
            <a:ext cx="1876857" cy="1876857"/>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16" name="TextBox 15">
            <a:extLst>
              <a:ext uri="{FF2B5EF4-FFF2-40B4-BE49-F238E27FC236}">
                <a16:creationId xmlns:a16="http://schemas.microsoft.com/office/drawing/2014/main" id="{1084378A-3046-4C59-D90D-80B501D9A183}"/>
              </a:ext>
            </a:extLst>
          </p:cNvPr>
          <p:cNvSpPr txBox="1"/>
          <p:nvPr/>
        </p:nvSpPr>
        <p:spPr>
          <a:xfrm>
            <a:off x="6531175" y="1025581"/>
            <a:ext cx="4406054" cy="523220"/>
          </a:xfrm>
          <a:prstGeom prst="rect">
            <a:avLst/>
          </a:prstGeom>
          <a:noFill/>
        </p:spPr>
        <p:txBody>
          <a:bodyPr wrap="square" rtlCol="0">
            <a:spAutoFit/>
          </a:bodyPr>
          <a:lstStyle/>
          <a:p>
            <a:pPr algn="ctr"/>
            <a:r>
              <a:rPr lang="en-GB" sz="2800" b="1" dirty="0" err="1">
                <a:solidFill>
                  <a:schemeClr val="bg1"/>
                </a:solidFill>
                <a:effectLst>
                  <a:outerShdw blurRad="38100" dist="38100" dir="2700000" algn="tl">
                    <a:srgbClr val="000000">
                      <a:alpha val="43137"/>
                    </a:srgbClr>
                  </a:outerShdw>
                </a:effectLst>
              </a:rPr>
              <a:t>Uitzetten</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haaien</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en</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roggen</a:t>
            </a:r>
            <a:endParaRPr lang="LID4096" sz="2800" b="1" u="sng" dirty="0">
              <a:solidFill>
                <a:schemeClr val="bg1"/>
              </a:solidFill>
              <a:effectLst>
                <a:outerShdw blurRad="38100" dist="38100" dir="2700000" algn="tl">
                  <a:srgbClr val="000000">
                    <a:alpha val="43137"/>
                  </a:srgbClr>
                </a:outerShdw>
              </a:effectLst>
            </a:endParaRPr>
          </a:p>
        </p:txBody>
      </p:sp>
      <p:sp>
        <p:nvSpPr>
          <p:cNvPr id="17" name="Oval 16">
            <a:extLst>
              <a:ext uri="{FF2B5EF4-FFF2-40B4-BE49-F238E27FC236}">
                <a16:creationId xmlns:a16="http://schemas.microsoft.com/office/drawing/2014/main" id="{4C240302-A285-0E88-EDC0-D0BD7D3F6078}"/>
              </a:ext>
            </a:extLst>
          </p:cNvPr>
          <p:cNvSpPr/>
          <p:nvPr/>
        </p:nvSpPr>
        <p:spPr>
          <a:xfrm>
            <a:off x="3400506" y="1895286"/>
            <a:ext cx="1876857" cy="1876857"/>
          </a:xfrm>
          <a:prstGeom prst="ellipse">
            <a:avLst/>
          </a:prstGeom>
          <a:blipFill dpi="0" rotWithShape="1">
            <a:blip r:embed="rId9">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18" name="TextBox 17">
            <a:extLst>
              <a:ext uri="{FF2B5EF4-FFF2-40B4-BE49-F238E27FC236}">
                <a16:creationId xmlns:a16="http://schemas.microsoft.com/office/drawing/2014/main" id="{D40BB9B0-4F6B-C7F5-E6FC-DAD3E70C102B}"/>
              </a:ext>
            </a:extLst>
          </p:cNvPr>
          <p:cNvSpPr txBox="1"/>
          <p:nvPr/>
        </p:nvSpPr>
        <p:spPr>
          <a:xfrm>
            <a:off x="2398374" y="2147236"/>
            <a:ext cx="3881120" cy="400110"/>
          </a:xfrm>
          <a:prstGeom prst="rect">
            <a:avLst/>
          </a:prstGeom>
          <a:noFill/>
        </p:spPr>
        <p:txBody>
          <a:bodyPr wrap="square" rtlCol="0">
            <a:spAutoFit/>
          </a:bodyPr>
          <a:lstStyle/>
          <a:p>
            <a:pPr algn="ctr"/>
            <a:r>
              <a:rPr lang="en-GB" sz="2000" b="1" dirty="0" err="1">
                <a:solidFill>
                  <a:schemeClr val="bg1"/>
                </a:solidFill>
                <a:effectLst>
                  <a:outerShdw blurRad="38100" dist="38100" dir="2700000" algn="tl">
                    <a:srgbClr val="000000">
                      <a:alpha val="43137"/>
                    </a:srgbClr>
                  </a:outerShdw>
                </a:effectLst>
              </a:rPr>
              <a:t>platte</a:t>
            </a:r>
            <a:r>
              <a:rPr lang="en-GB" sz="2000" b="1" dirty="0">
                <a:solidFill>
                  <a:schemeClr val="bg1"/>
                </a:solidFill>
                <a:effectLst>
                  <a:outerShdw blurRad="38100" dist="38100" dir="2700000" algn="tl">
                    <a:srgbClr val="000000">
                      <a:alpha val="43137"/>
                    </a:srgbClr>
                  </a:outerShdw>
                </a:effectLst>
              </a:rPr>
              <a:t> </a:t>
            </a:r>
            <a:r>
              <a:rPr lang="en-GB" sz="2000" b="1" dirty="0" err="1">
                <a:solidFill>
                  <a:schemeClr val="bg1"/>
                </a:solidFill>
                <a:effectLst>
                  <a:outerShdw blurRad="38100" dist="38100" dir="2700000" algn="tl">
                    <a:srgbClr val="000000">
                      <a:alpha val="43137"/>
                    </a:srgbClr>
                  </a:outerShdw>
                </a:effectLst>
              </a:rPr>
              <a:t>oester</a:t>
            </a:r>
            <a:endParaRPr lang="LID4096" sz="2000" b="1" dirty="0">
              <a:solidFill>
                <a:schemeClr val="bg1"/>
              </a:solidFill>
              <a:effectLst>
                <a:outerShdw blurRad="38100" dist="38100" dir="2700000" algn="tl">
                  <a:srgbClr val="000000">
                    <a:alpha val="43137"/>
                  </a:srgbClr>
                </a:outerShdw>
              </a:effectLst>
            </a:endParaRPr>
          </a:p>
        </p:txBody>
      </p:sp>
      <p:sp>
        <p:nvSpPr>
          <p:cNvPr id="19" name="TextBox 18">
            <a:extLst>
              <a:ext uri="{FF2B5EF4-FFF2-40B4-BE49-F238E27FC236}">
                <a16:creationId xmlns:a16="http://schemas.microsoft.com/office/drawing/2014/main" id="{5D441970-85BE-5D82-F338-EF3FD95A306A}"/>
              </a:ext>
            </a:extLst>
          </p:cNvPr>
          <p:cNvSpPr txBox="1"/>
          <p:nvPr/>
        </p:nvSpPr>
        <p:spPr>
          <a:xfrm>
            <a:off x="6793642" y="1701327"/>
            <a:ext cx="3881120" cy="400110"/>
          </a:xfrm>
          <a:prstGeom prst="rect">
            <a:avLst/>
          </a:prstGeom>
          <a:noFill/>
        </p:spPr>
        <p:txBody>
          <a:bodyPr wrap="square" rtlCol="0">
            <a:spAutoFit/>
          </a:bodyPr>
          <a:lstStyle/>
          <a:p>
            <a:pPr algn="ctr"/>
            <a:r>
              <a:rPr lang="en-GB" sz="2000" b="1" dirty="0" err="1">
                <a:solidFill>
                  <a:schemeClr val="bg1"/>
                </a:solidFill>
                <a:effectLst>
                  <a:outerShdw blurRad="38100" dist="38100" dir="2700000" algn="tl">
                    <a:srgbClr val="000000">
                      <a:alpha val="43137"/>
                    </a:srgbClr>
                  </a:outerShdw>
                </a:effectLst>
              </a:rPr>
              <a:t>stekelrog</a:t>
            </a:r>
            <a:endParaRPr lang="LID4096" sz="2000" b="1" dirty="0">
              <a:solidFill>
                <a:schemeClr val="bg1"/>
              </a:solidFill>
              <a:effectLst>
                <a:outerShdw blurRad="38100" dist="38100" dir="2700000" algn="tl">
                  <a:srgbClr val="000000">
                    <a:alpha val="43137"/>
                  </a:srgbClr>
                </a:outerShdw>
              </a:effectLst>
            </a:endParaRPr>
          </a:p>
        </p:txBody>
      </p:sp>
      <p:sp>
        <p:nvSpPr>
          <p:cNvPr id="20" name="TextBox 19">
            <a:extLst>
              <a:ext uri="{FF2B5EF4-FFF2-40B4-BE49-F238E27FC236}">
                <a16:creationId xmlns:a16="http://schemas.microsoft.com/office/drawing/2014/main" id="{3143BDDB-A85D-69DB-829F-D09FC4E8A0B7}"/>
              </a:ext>
            </a:extLst>
          </p:cNvPr>
          <p:cNvSpPr txBox="1"/>
          <p:nvPr/>
        </p:nvSpPr>
        <p:spPr>
          <a:xfrm>
            <a:off x="5621122" y="4143854"/>
            <a:ext cx="3881120" cy="400110"/>
          </a:xfrm>
          <a:prstGeom prst="rect">
            <a:avLst/>
          </a:prstGeom>
          <a:noFill/>
        </p:spPr>
        <p:txBody>
          <a:bodyPr wrap="square" rtlCol="0">
            <a:spAutoFit/>
          </a:bodyPr>
          <a:lstStyle/>
          <a:p>
            <a:pPr algn="ctr"/>
            <a:r>
              <a:rPr lang="en-GB" sz="2000" b="1" dirty="0" err="1">
                <a:solidFill>
                  <a:schemeClr val="accent1">
                    <a:lumMod val="50000"/>
                  </a:schemeClr>
                </a:solidFill>
                <a:effectLst>
                  <a:outerShdw blurRad="38100" dist="38100" dir="2700000" algn="tl">
                    <a:srgbClr val="000000">
                      <a:alpha val="43137"/>
                    </a:srgbClr>
                  </a:outerShdw>
                </a:effectLst>
              </a:rPr>
              <a:t>vleet</a:t>
            </a:r>
            <a:endParaRPr lang="LID4096" sz="2000" b="1" dirty="0">
              <a:solidFill>
                <a:schemeClr val="accent1">
                  <a:lumMod val="50000"/>
                </a:schemeClr>
              </a:solidFill>
              <a:effectLst>
                <a:outerShdw blurRad="38100" dist="38100" dir="2700000" algn="tl">
                  <a:srgbClr val="000000">
                    <a:alpha val="43137"/>
                  </a:srgbClr>
                </a:outerShdw>
              </a:effectLst>
            </a:endParaRPr>
          </a:p>
        </p:txBody>
      </p:sp>
      <p:sp>
        <p:nvSpPr>
          <p:cNvPr id="21" name="TextBox 20">
            <a:extLst>
              <a:ext uri="{FF2B5EF4-FFF2-40B4-BE49-F238E27FC236}">
                <a16:creationId xmlns:a16="http://schemas.microsoft.com/office/drawing/2014/main" id="{5C260CCF-938D-6489-8237-CCB9E50C0E90}"/>
              </a:ext>
            </a:extLst>
          </p:cNvPr>
          <p:cNvSpPr txBox="1"/>
          <p:nvPr/>
        </p:nvSpPr>
        <p:spPr>
          <a:xfrm>
            <a:off x="8058240" y="4142453"/>
            <a:ext cx="3881120" cy="400110"/>
          </a:xfrm>
          <a:prstGeom prst="rect">
            <a:avLst/>
          </a:prstGeom>
          <a:noFill/>
        </p:spPr>
        <p:txBody>
          <a:bodyPr wrap="square" rtlCol="0">
            <a:spAutoFit/>
          </a:bodyPr>
          <a:lstStyle/>
          <a:p>
            <a:pPr algn="ctr"/>
            <a:r>
              <a:rPr lang="en-GB" sz="2000" b="1" dirty="0">
                <a:solidFill>
                  <a:schemeClr val="accent1">
                    <a:lumMod val="50000"/>
                  </a:schemeClr>
                </a:solidFill>
                <a:effectLst>
                  <a:outerShdw blurRad="38100" dist="38100" dir="2700000" algn="tl">
                    <a:srgbClr val="000000">
                      <a:alpha val="43137"/>
                    </a:srgbClr>
                  </a:outerShdw>
                </a:effectLst>
              </a:rPr>
              <a:t>zee-</a:t>
            </a:r>
            <a:r>
              <a:rPr lang="en-GB" sz="2000" b="1" dirty="0" err="1">
                <a:solidFill>
                  <a:schemeClr val="accent1">
                    <a:lumMod val="50000"/>
                  </a:schemeClr>
                </a:solidFill>
                <a:effectLst>
                  <a:outerShdw blurRad="38100" dist="38100" dir="2700000" algn="tl">
                    <a:srgbClr val="000000">
                      <a:alpha val="43137"/>
                    </a:srgbClr>
                  </a:outerShdw>
                </a:effectLst>
              </a:rPr>
              <a:t>engel</a:t>
            </a:r>
            <a:endParaRPr lang="LID4096" sz="2000" b="1" dirty="0">
              <a:solidFill>
                <a:schemeClr val="accent1">
                  <a:lumMod val="50000"/>
                </a:schemeClr>
              </a:solidFill>
              <a:effectLst>
                <a:outerShdw blurRad="38100" dist="38100" dir="2700000" algn="tl">
                  <a:srgbClr val="000000">
                    <a:alpha val="43137"/>
                  </a:srgbClr>
                </a:outerShdw>
              </a:effectLst>
            </a:endParaRPr>
          </a:p>
        </p:txBody>
      </p:sp>
      <p:sp>
        <p:nvSpPr>
          <p:cNvPr id="22" name="TextBox 21">
            <a:extLst>
              <a:ext uri="{FF2B5EF4-FFF2-40B4-BE49-F238E27FC236}">
                <a16:creationId xmlns:a16="http://schemas.microsoft.com/office/drawing/2014/main" id="{276094B4-F50D-DD1D-D62B-23BE34ED610A}"/>
              </a:ext>
            </a:extLst>
          </p:cNvPr>
          <p:cNvSpPr txBox="1"/>
          <p:nvPr/>
        </p:nvSpPr>
        <p:spPr>
          <a:xfrm>
            <a:off x="6623254" y="5218309"/>
            <a:ext cx="4406054" cy="523220"/>
          </a:xfrm>
          <a:prstGeom prst="rect">
            <a:avLst/>
          </a:prstGeom>
          <a:noFill/>
        </p:spPr>
        <p:txBody>
          <a:bodyPr wrap="square" rtlCol="0">
            <a:spAutoFit/>
          </a:bodyPr>
          <a:lstStyle/>
          <a:p>
            <a:pPr algn="ctr"/>
            <a:r>
              <a:rPr lang="en-GB" sz="2800" b="1" dirty="0" err="1">
                <a:solidFill>
                  <a:schemeClr val="accent1">
                    <a:lumMod val="50000"/>
                  </a:schemeClr>
                </a:solidFill>
                <a:effectLst>
                  <a:outerShdw blurRad="38100" dist="38100" dir="2700000" algn="tl">
                    <a:srgbClr val="000000">
                      <a:alpha val="43137"/>
                    </a:srgbClr>
                  </a:outerShdw>
                </a:effectLst>
              </a:rPr>
              <a:t>Uitzetten</a:t>
            </a:r>
            <a:r>
              <a:rPr lang="en-GB" sz="2800" b="1" dirty="0">
                <a:solidFill>
                  <a:schemeClr val="accent1">
                    <a:lumMod val="50000"/>
                  </a:schemeClr>
                </a:solidFill>
                <a:effectLst>
                  <a:outerShdw blurRad="38100" dist="38100" dir="2700000" algn="tl">
                    <a:srgbClr val="000000">
                      <a:alpha val="43137"/>
                    </a:srgbClr>
                  </a:outerShdw>
                </a:effectLst>
              </a:rPr>
              <a:t> </a:t>
            </a:r>
            <a:r>
              <a:rPr lang="en-GB" sz="2800" b="1" dirty="0" err="1">
                <a:solidFill>
                  <a:schemeClr val="accent1">
                    <a:lumMod val="50000"/>
                  </a:schemeClr>
                </a:solidFill>
                <a:effectLst>
                  <a:outerShdw blurRad="38100" dist="38100" dir="2700000" algn="tl">
                    <a:srgbClr val="000000">
                      <a:alpha val="43137"/>
                    </a:srgbClr>
                  </a:outerShdw>
                </a:effectLst>
              </a:rPr>
              <a:t>steur</a:t>
            </a:r>
            <a:endParaRPr lang="LID4096" sz="2800" b="1" u="sng" dirty="0">
              <a:solidFill>
                <a:schemeClr val="accent1">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983354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E0954EA-B6A2-D075-CFBC-653D131BAB8D}"/>
              </a:ext>
            </a:extLst>
          </p:cNvPr>
          <p:cNvPicPr>
            <a:picLocks noChangeAspect="1"/>
          </p:cNvPicPr>
          <p:nvPr/>
        </p:nvPicPr>
        <p:blipFill rotWithShape="1">
          <a:blip r:embed="rId3"/>
          <a:srcRect l="38564"/>
          <a:stretch/>
        </p:blipFill>
        <p:spPr>
          <a:xfrm>
            <a:off x="0" y="0"/>
            <a:ext cx="7159083" cy="6870886"/>
          </a:xfrm>
          <a:prstGeom prst="rect">
            <a:avLst/>
          </a:prstGeom>
        </p:spPr>
      </p:pic>
      <p:sp>
        <p:nvSpPr>
          <p:cNvPr id="5" name="Title 1">
            <a:extLst>
              <a:ext uri="{FF2B5EF4-FFF2-40B4-BE49-F238E27FC236}">
                <a16:creationId xmlns:a16="http://schemas.microsoft.com/office/drawing/2014/main" id="{A5535C56-BA68-3AD8-AB03-E497107AF942}"/>
              </a:ext>
            </a:extLst>
          </p:cNvPr>
          <p:cNvSpPr>
            <a:spLocks noGrp="1"/>
          </p:cNvSpPr>
          <p:nvPr>
            <p:ph type="title"/>
          </p:nvPr>
        </p:nvSpPr>
        <p:spPr>
          <a:xfrm>
            <a:off x="1154307" y="0"/>
            <a:ext cx="10951091" cy="922841"/>
          </a:xfrm>
          <a:noFill/>
        </p:spPr>
        <p:txBody>
          <a:bodyPr vert="horz" lIns="91440" tIns="45720" rIns="91440" bIns="45720" rtlCol="0" anchor="b">
            <a:normAutofit/>
          </a:bodyPr>
          <a:lstStyle/>
          <a:p>
            <a:r>
              <a:rPr lang="en-US" sz="4800" b="1" dirty="0" err="1">
                <a:solidFill>
                  <a:schemeClr val="bg1"/>
                </a:solidFill>
                <a:effectLst>
                  <a:outerShdw blurRad="38100" dist="38100" dir="2700000" algn="tl">
                    <a:srgbClr val="000000">
                      <a:alpha val="43137"/>
                    </a:srgbClr>
                  </a:outerShdw>
                </a:effectLst>
              </a:rPr>
              <a:t>Nieuwe</a:t>
            </a:r>
            <a:r>
              <a:rPr lang="en-US" sz="4800" b="1" dirty="0">
                <a:solidFill>
                  <a:schemeClr val="bg1"/>
                </a:solidFill>
                <a:effectLst>
                  <a:outerShdw blurRad="38100" dist="38100" dir="2700000" algn="tl">
                    <a:srgbClr val="000000">
                      <a:alpha val="43137"/>
                    </a:srgbClr>
                  </a:outerShdw>
                </a:effectLst>
              </a:rPr>
              <a:t> </a:t>
            </a:r>
            <a:r>
              <a:rPr lang="en-US" sz="4800" b="1" dirty="0" err="1">
                <a:solidFill>
                  <a:schemeClr val="bg1"/>
                </a:solidFill>
                <a:effectLst>
                  <a:outerShdw blurRad="38100" dist="38100" dir="2700000" algn="tl">
                    <a:srgbClr val="000000">
                      <a:alpha val="43137"/>
                    </a:srgbClr>
                  </a:outerShdw>
                </a:effectLst>
              </a:rPr>
              <a:t>overstromingsgebieden</a:t>
            </a:r>
            <a:endParaRPr lang="en-US" sz="4800" b="1" dirty="0">
              <a:solidFill>
                <a:schemeClr val="bg1"/>
              </a:solidFill>
              <a:effectLst>
                <a:outerShdw blurRad="38100" dist="38100" dir="2700000" algn="tl">
                  <a:srgbClr val="000000">
                    <a:alpha val="43137"/>
                  </a:srgbClr>
                </a:outerShdw>
              </a:effectLst>
            </a:endParaRPr>
          </a:p>
        </p:txBody>
      </p:sp>
      <p:pic>
        <p:nvPicPr>
          <p:cNvPr id="6" name="Afbeelding 3" descr="Afbeelding 3">
            <a:extLst>
              <a:ext uri="{FF2B5EF4-FFF2-40B4-BE49-F238E27FC236}">
                <a16:creationId xmlns:a16="http://schemas.microsoft.com/office/drawing/2014/main" id="{A8610BD9-38DB-B147-EC5A-4B76672580F7}"/>
              </a:ext>
            </a:extLst>
          </p:cNvPr>
          <p:cNvPicPr>
            <a:picLocks noChangeAspect="1"/>
          </p:cNvPicPr>
          <p:nvPr/>
        </p:nvPicPr>
        <p:blipFill>
          <a:blip r:embed="rId4"/>
          <a:stretch>
            <a:fillRect/>
          </a:stretch>
        </p:blipFill>
        <p:spPr>
          <a:xfrm>
            <a:off x="86601" y="120384"/>
            <a:ext cx="1067707" cy="682071"/>
          </a:xfrm>
          <a:prstGeom prst="rect">
            <a:avLst/>
          </a:prstGeom>
          <a:ln w="12700">
            <a:miter lim="400000"/>
          </a:ln>
        </p:spPr>
      </p:pic>
      <p:sp>
        <p:nvSpPr>
          <p:cNvPr id="18" name="TextBox 17">
            <a:extLst>
              <a:ext uri="{FF2B5EF4-FFF2-40B4-BE49-F238E27FC236}">
                <a16:creationId xmlns:a16="http://schemas.microsoft.com/office/drawing/2014/main" id="{9225CCEF-6BD6-BF1F-6A72-B79E41DDB4CE}"/>
              </a:ext>
            </a:extLst>
          </p:cNvPr>
          <p:cNvSpPr txBox="1"/>
          <p:nvPr/>
        </p:nvSpPr>
        <p:spPr>
          <a:xfrm>
            <a:off x="3197501" y="6593887"/>
            <a:ext cx="3838919" cy="276999"/>
          </a:xfrm>
          <a:prstGeom prst="rect">
            <a:avLst/>
          </a:prstGeom>
          <a:noFill/>
        </p:spPr>
        <p:txBody>
          <a:bodyPr wrap="square" rtlCol="0">
            <a:spAutoFit/>
          </a:bodyPr>
          <a:lstStyle/>
          <a:p>
            <a:pPr algn="r"/>
            <a:r>
              <a:rPr lang="en-GB" sz="1200" dirty="0">
                <a:solidFill>
                  <a:schemeClr val="bg1"/>
                </a:solidFill>
                <a:effectLst>
                  <a:outerShdw blurRad="38100" dist="38100" dir="2700000" algn="tl">
                    <a:srgbClr val="000000">
                      <a:alpha val="43137"/>
                    </a:srgbClr>
                  </a:outerShdw>
                </a:effectLst>
              </a:rPr>
              <a:t>Google, ©2023 </a:t>
            </a:r>
            <a:r>
              <a:rPr lang="en-GB" sz="1200" dirty="0" err="1">
                <a:solidFill>
                  <a:schemeClr val="bg1"/>
                </a:solidFill>
                <a:effectLst>
                  <a:outerShdw blurRad="38100" dist="38100" dir="2700000" algn="tl">
                    <a:srgbClr val="000000">
                      <a:alpha val="43137"/>
                    </a:srgbClr>
                  </a:outerShdw>
                </a:effectLst>
              </a:rPr>
              <a:t>TerraMetrics</a:t>
            </a:r>
            <a:endParaRPr lang="en-GB" sz="1200" dirty="0">
              <a:solidFill>
                <a:schemeClr val="bg1"/>
              </a:solidFill>
              <a:effectLst>
                <a:outerShdw blurRad="38100" dist="38100" dir="2700000" algn="tl">
                  <a:srgbClr val="000000">
                    <a:alpha val="43137"/>
                  </a:srgbClr>
                </a:outerShdw>
              </a:effectLst>
            </a:endParaRPr>
          </a:p>
        </p:txBody>
      </p:sp>
      <p:sp>
        <p:nvSpPr>
          <p:cNvPr id="19" name="Freeform: Shape 18">
            <a:extLst>
              <a:ext uri="{FF2B5EF4-FFF2-40B4-BE49-F238E27FC236}">
                <a16:creationId xmlns:a16="http://schemas.microsoft.com/office/drawing/2014/main" id="{999C61BC-FEA1-78C6-8A46-C9FD5C14A66D}"/>
              </a:ext>
            </a:extLst>
          </p:cNvPr>
          <p:cNvSpPr/>
          <p:nvPr/>
        </p:nvSpPr>
        <p:spPr>
          <a:xfrm>
            <a:off x="1640840" y="3190240"/>
            <a:ext cx="4556760" cy="3164840"/>
          </a:xfrm>
          <a:custGeom>
            <a:avLst/>
            <a:gdLst>
              <a:gd name="connsiteX0" fmla="*/ 2372360 w 4556760"/>
              <a:gd name="connsiteY0" fmla="*/ 0 h 3164840"/>
              <a:gd name="connsiteX1" fmla="*/ 0 w 4556760"/>
              <a:gd name="connsiteY1" fmla="*/ 2143760 h 3164840"/>
              <a:gd name="connsiteX2" fmla="*/ 50800 w 4556760"/>
              <a:gd name="connsiteY2" fmla="*/ 2346960 h 3164840"/>
              <a:gd name="connsiteX3" fmla="*/ 807720 w 4556760"/>
              <a:gd name="connsiteY3" fmla="*/ 2062480 h 3164840"/>
              <a:gd name="connsiteX4" fmla="*/ 980440 w 4556760"/>
              <a:gd name="connsiteY4" fmla="*/ 2087880 h 3164840"/>
              <a:gd name="connsiteX5" fmla="*/ 1381760 w 4556760"/>
              <a:gd name="connsiteY5" fmla="*/ 2402840 h 3164840"/>
              <a:gd name="connsiteX6" fmla="*/ 2037080 w 4556760"/>
              <a:gd name="connsiteY6" fmla="*/ 2296160 h 3164840"/>
              <a:gd name="connsiteX7" fmla="*/ 2799080 w 4556760"/>
              <a:gd name="connsiteY7" fmla="*/ 3164840 h 3164840"/>
              <a:gd name="connsiteX8" fmla="*/ 4556760 w 4556760"/>
              <a:gd name="connsiteY8" fmla="*/ 2296160 h 3164840"/>
              <a:gd name="connsiteX9" fmla="*/ 2372360 w 4556760"/>
              <a:gd name="connsiteY9" fmla="*/ 0 h 316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56760" h="3164840">
                <a:moveTo>
                  <a:pt x="2372360" y="0"/>
                </a:moveTo>
                <a:lnTo>
                  <a:pt x="0" y="2143760"/>
                </a:lnTo>
                <a:lnTo>
                  <a:pt x="50800" y="2346960"/>
                </a:lnTo>
                <a:lnTo>
                  <a:pt x="807720" y="2062480"/>
                </a:lnTo>
                <a:lnTo>
                  <a:pt x="980440" y="2087880"/>
                </a:lnTo>
                <a:lnTo>
                  <a:pt x="1381760" y="2402840"/>
                </a:lnTo>
                <a:lnTo>
                  <a:pt x="2037080" y="2296160"/>
                </a:lnTo>
                <a:lnTo>
                  <a:pt x="2799080" y="3164840"/>
                </a:lnTo>
                <a:lnTo>
                  <a:pt x="4556760" y="2296160"/>
                </a:lnTo>
                <a:lnTo>
                  <a:pt x="2372360" y="0"/>
                </a:lnTo>
                <a:close/>
              </a:path>
            </a:pathLst>
          </a:cu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0" name="TextBox 19">
            <a:extLst>
              <a:ext uri="{FF2B5EF4-FFF2-40B4-BE49-F238E27FC236}">
                <a16:creationId xmlns:a16="http://schemas.microsoft.com/office/drawing/2014/main" id="{510AC6B1-65B2-A193-7DA4-897C06B2A412}"/>
              </a:ext>
            </a:extLst>
          </p:cNvPr>
          <p:cNvSpPr txBox="1"/>
          <p:nvPr/>
        </p:nvSpPr>
        <p:spPr>
          <a:xfrm>
            <a:off x="492514" y="1997326"/>
            <a:ext cx="3637671" cy="954107"/>
          </a:xfrm>
          <a:prstGeom prst="rect">
            <a:avLst/>
          </a:prstGeom>
          <a:noFill/>
        </p:spPr>
        <p:txBody>
          <a:bodyPr wrap="square" rtlCol="0">
            <a:spAutoFit/>
          </a:bodyPr>
          <a:lstStyle/>
          <a:p>
            <a:pPr algn="ctr"/>
            <a:r>
              <a:rPr lang="en-GB" sz="2800" b="1" dirty="0">
                <a:solidFill>
                  <a:srgbClr val="FF0000"/>
                </a:solidFill>
                <a:effectLst>
                  <a:outerShdw blurRad="38100" dist="38100" dir="2700000" algn="tl">
                    <a:srgbClr val="000000">
                      <a:alpha val="43137"/>
                    </a:srgbClr>
                  </a:outerShdw>
                </a:effectLst>
              </a:rPr>
              <a:t>Polder </a:t>
            </a:r>
            <a:r>
              <a:rPr lang="en-GB" sz="2800" b="1" dirty="0" err="1">
                <a:solidFill>
                  <a:srgbClr val="FF0000"/>
                </a:solidFill>
                <a:effectLst>
                  <a:outerShdw blurRad="38100" dist="38100" dir="2700000" algn="tl">
                    <a:srgbClr val="000000">
                      <a:alpha val="43137"/>
                    </a:srgbClr>
                  </a:outerShdw>
                </a:effectLst>
              </a:rPr>
              <a:t>wordt</a:t>
            </a:r>
            <a:r>
              <a:rPr lang="en-GB" sz="2800" b="1" dirty="0">
                <a:solidFill>
                  <a:srgbClr val="FF0000"/>
                </a:solidFill>
                <a:effectLst>
                  <a:outerShdw blurRad="38100" dist="38100" dir="2700000" algn="tl">
                    <a:srgbClr val="000000">
                      <a:alpha val="43137"/>
                    </a:srgbClr>
                  </a:outerShdw>
                </a:effectLst>
              </a:rPr>
              <a:t> </a:t>
            </a:r>
            <a:r>
              <a:rPr lang="en-GB" sz="2800" b="1" dirty="0" err="1">
                <a:solidFill>
                  <a:srgbClr val="FF0000"/>
                </a:solidFill>
                <a:effectLst>
                  <a:outerShdw blurRad="38100" dist="38100" dir="2700000" algn="tl">
                    <a:srgbClr val="000000">
                      <a:alpha val="43137"/>
                    </a:srgbClr>
                  </a:outerShdw>
                </a:effectLst>
              </a:rPr>
              <a:t>overstromingsgebied</a:t>
            </a:r>
            <a:endParaRPr lang="LID4096" sz="2800" b="1" u="sng" dirty="0">
              <a:solidFill>
                <a:srgbClr val="FF0000"/>
              </a:solidFill>
              <a:effectLst>
                <a:outerShdw blurRad="38100" dist="38100" dir="2700000" algn="tl">
                  <a:srgbClr val="000000">
                    <a:alpha val="43137"/>
                  </a:srgbClr>
                </a:outerShdw>
              </a:effectLst>
            </a:endParaRPr>
          </a:p>
        </p:txBody>
      </p:sp>
      <p:sp>
        <p:nvSpPr>
          <p:cNvPr id="21" name="TextBox 20">
            <a:extLst>
              <a:ext uri="{FF2B5EF4-FFF2-40B4-BE49-F238E27FC236}">
                <a16:creationId xmlns:a16="http://schemas.microsoft.com/office/drawing/2014/main" id="{CCA500F2-B7C8-F233-AC93-DC27E5EF610A}"/>
              </a:ext>
            </a:extLst>
          </p:cNvPr>
          <p:cNvSpPr txBox="1"/>
          <p:nvPr/>
        </p:nvSpPr>
        <p:spPr>
          <a:xfrm>
            <a:off x="7380129" y="1092101"/>
            <a:ext cx="4504223" cy="5262979"/>
          </a:xfrm>
          <a:prstGeom prst="rect">
            <a:avLst/>
          </a:prstGeom>
          <a:noFill/>
        </p:spPr>
        <p:txBody>
          <a:bodyPr wrap="square" rtlCol="0">
            <a:spAutoFit/>
          </a:bodyPr>
          <a:lstStyle/>
          <a:p>
            <a:pPr marL="457200" indent="-457200">
              <a:buFont typeface="Arial" panose="020B0604020202020204" pitchFamily="34" charset="0"/>
              <a:buChar char="•"/>
            </a:pPr>
            <a:r>
              <a:rPr lang="en-GB" sz="2800" b="1" dirty="0">
                <a:solidFill>
                  <a:schemeClr val="bg1"/>
                </a:solidFill>
                <a:effectLst>
                  <a:outerShdw blurRad="38100" dist="38100" dir="2700000" algn="tl">
                    <a:srgbClr val="000000">
                      <a:alpha val="43137"/>
                    </a:srgbClr>
                  </a:outerShdw>
                </a:effectLst>
              </a:rPr>
              <a:t>Er </a:t>
            </a:r>
            <a:r>
              <a:rPr lang="en-GB" sz="2800" b="1" dirty="0" err="1">
                <a:solidFill>
                  <a:schemeClr val="bg1"/>
                </a:solidFill>
                <a:effectLst>
                  <a:outerShdw blurRad="38100" dist="38100" dir="2700000" algn="tl">
                    <a:srgbClr val="000000">
                      <a:alpha val="43137"/>
                    </a:srgbClr>
                  </a:outerShdw>
                </a:effectLst>
              </a:rPr>
              <a:t>komt</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natuur</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bij</a:t>
            </a:r>
            <a:endParaRPr lang="en-GB" sz="2800" b="1" dirty="0">
              <a:solidFill>
                <a:schemeClr val="bg1"/>
              </a:solidFill>
              <a:effectLst>
                <a:outerShdw blurRad="38100" dist="38100" dir="2700000" algn="tl">
                  <a:srgbClr val="000000">
                    <a:alpha val="43137"/>
                  </a:srgbClr>
                </a:outerShdw>
              </a:effectLst>
            </a:endParaRPr>
          </a:p>
          <a:p>
            <a:pPr marL="457200" indent="-457200">
              <a:buFont typeface="Arial" panose="020B0604020202020204" pitchFamily="34" charset="0"/>
              <a:buChar char="•"/>
            </a:pPr>
            <a:endParaRPr lang="en-GB" sz="2800" b="1" dirty="0">
              <a:solidFill>
                <a:schemeClr val="bg1"/>
              </a:solidFill>
              <a:effectLst>
                <a:outerShdw blurRad="38100" dist="38100" dir="2700000" algn="tl">
                  <a:srgbClr val="000000">
                    <a:alpha val="43137"/>
                  </a:srgbClr>
                </a:outerShdw>
              </a:effectLst>
            </a:endParaRPr>
          </a:p>
          <a:p>
            <a:pPr marL="914400" lvl="1" indent="-457200">
              <a:buFont typeface="Arial" panose="020B0604020202020204" pitchFamily="34" charset="0"/>
              <a:buChar char="•"/>
            </a:pPr>
            <a:r>
              <a:rPr lang="en-GB" sz="2800" b="1" dirty="0" err="1">
                <a:solidFill>
                  <a:schemeClr val="bg1"/>
                </a:solidFill>
                <a:effectLst>
                  <a:outerShdw blurRad="38100" dist="38100" dir="2700000" algn="tl">
                    <a:srgbClr val="000000">
                      <a:alpha val="43137"/>
                    </a:srgbClr>
                  </a:outerShdw>
                </a:effectLst>
              </a:rPr>
              <a:t>Schuilplaats</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voor</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vissen</a:t>
            </a:r>
            <a:endParaRPr lang="en-GB" sz="2800" b="1" dirty="0">
              <a:solidFill>
                <a:schemeClr val="bg1"/>
              </a:solidFill>
              <a:effectLst>
                <a:outerShdw blurRad="38100" dist="38100" dir="2700000" algn="tl">
                  <a:srgbClr val="000000">
                    <a:alpha val="43137"/>
                  </a:srgbClr>
                </a:outerShdw>
              </a:effectLst>
            </a:endParaRPr>
          </a:p>
          <a:p>
            <a:pPr marL="914400" lvl="1" indent="-457200">
              <a:buFont typeface="Arial" panose="020B0604020202020204" pitchFamily="34" charset="0"/>
              <a:buChar char="•"/>
            </a:pPr>
            <a:endParaRPr lang="en-GB" sz="2800" b="1" dirty="0">
              <a:solidFill>
                <a:schemeClr val="bg1"/>
              </a:solidFill>
              <a:effectLst>
                <a:outerShdw blurRad="38100" dist="38100" dir="2700000" algn="tl">
                  <a:srgbClr val="000000">
                    <a:alpha val="43137"/>
                  </a:srgbClr>
                </a:outerShdw>
              </a:effectLst>
            </a:endParaRPr>
          </a:p>
          <a:p>
            <a:pPr marL="914400" lvl="1" indent="-457200">
              <a:buFont typeface="Arial" panose="020B0604020202020204" pitchFamily="34" charset="0"/>
              <a:buChar char="•"/>
            </a:pPr>
            <a:r>
              <a:rPr lang="en-GB" sz="2800" b="1" dirty="0" err="1">
                <a:solidFill>
                  <a:schemeClr val="bg1"/>
                </a:solidFill>
                <a:effectLst>
                  <a:outerShdw blurRad="38100" dist="38100" dir="2700000" algn="tl">
                    <a:srgbClr val="000000">
                      <a:alpha val="43137"/>
                    </a:srgbClr>
                  </a:outerShdw>
                </a:effectLst>
              </a:rPr>
              <a:t>Nestgebied</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voor</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wadvogels</a:t>
            </a:r>
            <a:endParaRPr lang="en-GB" sz="2800" b="1" dirty="0">
              <a:solidFill>
                <a:schemeClr val="bg1"/>
              </a:solidFill>
              <a:effectLst>
                <a:outerShdw blurRad="38100" dist="38100" dir="2700000" algn="tl">
                  <a:srgbClr val="000000">
                    <a:alpha val="43137"/>
                  </a:srgbClr>
                </a:outerShdw>
              </a:effectLst>
            </a:endParaRPr>
          </a:p>
          <a:p>
            <a:pPr marL="457200" indent="-457200">
              <a:buFont typeface="Arial" panose="020B0604020202020204" pitchFamily="34" charset="0"/>
              <a:buChar char="•"/>
            </a:pPr>
            <a:endParaRPr lang="en-GB" sz="2800" b="1" dirty="0">
              <a:solidFill>
                <a:schemeClr val="bg1"/>
              </a:solidFill>
              <a:effectLst>
                <a:outerShdw blurRad="38100" dist="38100" dir="2700000" algn="tl">
                  <a:srgbClr val="000000">
                    <a:alpha val="43137"/>
                  </a:srgbClr>
                </a:outerShdw>
              </a:effectLst>
            </a:endParaRPr>
          </a:p>
          <a:p>
            <a:pPr marL="457200" indent="-457200">
              <a:buFont typeface="Arial" panose="020B0604020202020204" pitchFamily="34" charset="0"/>
              <a:buChar char="•"/>
            </a:pPr>
            <a:r>
              <a:rPr lang="en-GB" sz="2800" b="1" dirty="0">
                <a:solidFill>
                  <a:schemeClr val="bg1"/>
                </a:solidFill>
                <a:effectLst>
                  <a:outerShdw blurRad="38100" dist="38100" dir="2700000" algn="tl">
                    <a:srgbClr val="000000">
                      <a:alpha val="43137"/>
                    </a:srgbClr>
                  </a:outerShdw>
                </a:effectLst>
              </a:rPr>
              <a:t>De </a:t>
            </a:r>
            <a:r>
              <a:rPr lang="en-GB" sz="2800" b="1" dirty="0" err="1">
                <a:solidFill>
                  <a:schemeClr val="bg1"/>
                </a:solidFill>
                <a:effectLst>
                  <a:outerShdw blurRad="38100" dist="38100" dir="2700000" algn="tl">
                    <a:srgbClr val="000000">
                      <a:alpha val="43137"/>
                    </a:srgbClr>
                  </a:outerShdw>
                </a:effectLst>
              </a:rPr>
              <a:t>nieuwe</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slikken</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en</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schorren</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vangen</a:t>
            </a:r>
            <a:r>
              <a:rPr lang="en-GB" sz="2800" b="1" dirty="0">
                <a:solidFill>
                  <a:schemeClr val="bg1"/>
                </a:solidFill>
                <a:effectLst>
                  <a:outerShdw blurRad="38100" dist="38100" dir="2700000" algn="tl">
                    <a:srgbClr val="000000">
                      <a:alpha val="43137"/>
                    </a:srgbClr>
                  </a:outerShdw>
                </a:effectLst>
              </a:rPr>
              <a:t> water op </a:t>
            </a:r>
            <a:r>
              <a:rPr lang="en-GB" sz="2800" b="1" dirty="0" err="1">
                <a:solidFill>
                  <a:schemeClr val="bg1"/>
                </a:solidFill>
                <a:effectLst>
                  <a:outerShdw blurRad="38100" dist="38100" dir="2700000" algn="tl">
                    <a:srgbClr val="000000">
                      <a:alpha val="43137"/>
                    </a:srgbClr>
                  </a:outerShdw>
                </a:effectLst>
              </a:rPr>
              <a:t>bij</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stormtij</a:t>
            </a:r>
            <a:endParaRPr lang="en-GB" sz="2800" b="1" dirty="0">
              <a:solidFill>
                <a:schemeClr val="bg1"/>
              </a:solidFill>
              <a:effectLst>
                <a:outerShdw blurRad="38100" dist="38100" dir="2700000" algn="tl">
                  <a:srgbClr val="000000">
                    <a:alpha val="43137"/>
                  </a:srgbClr>
                </a:outerShdw>
              </a:effectLst>
            </a:endParaRPr>
          </a:p>
          <a:p>
            <a:pPr lvl="1"/>
            <a:r>
              <a:rPr lang="en-GB" sz="2800" b="1" dirty="0">
                <a:solidFill>
                  <a:schemeClr val="bg1"/>
                </a:solidFill>
                <a:effectLst>
                  <a:outerShdw blurRad="38100" dist="38100" dir="2700000" algn="tl">
                    <a:srgbClr val="000000">
                      <a:alpha val="43137"/>
                    </a:srgbClr>
                  </a:outerShdw>
                </a:effectLst>
              </a:rPr>
              <a:t>	</a:t>
            </a:r>
            <a:r>
              <a:rPr lang="en-GB" sz="2000" b="1" dirty="0">
                <a:solidFill>
                  <a:schemeClr val="bg1"/>
                </a:solidFill>
                <a:effectLst>
                  <a:outerShdw blurRad="38100" dist="38100" dir="2700000" algn="tl">
                    <a:srgbClr val="000000">
                      <a:alpha val="43137"/>
                    </a:srgbClr>
                  </a:outerShdw>
                </a:effectLst>
                <a:sym typeface="Wingdings" panose="05000000000000000000" pitchFamily="2" charset="2"/>
              </a:rPr>
              <a:t></a:t>
            </a:r>
            <a:r>
              <a:rPr lang="en-GB" sz="2800" b="1" dirty="0">
                <a:solidFill>
                  <a:schemeClr val="bg1"/>
                </a:solidFill>
                <a:effectLst>
                  <a:outerShdw blurRad="38100" dist="38100" dir="2700000" algn="tl">
                    <a:srgbClr val="000000">
                      <a:alpha val="43137"/>
                    </a:srgbClr>
                  </a:outerShdw>
                </a:effectLst>
                <a:sym typeface="Wingdings" panose="05000000000000000000" pitchFamily="2" charset="2"/>
              </a:rPr>
              <a:t> </a:t>
            </a:r>
            <a:r>
              <a:rPr lang="en-GB" sz="2800" b="1" dirty="0" err="1">
                <a:solidFill>
                  <a:schemeClr val="bg1"/>
                </a:solidFill>
                <a:effectLst>
                  <a:outerShdw blurRad="38100" dist="38100" dir="2700000" algn="tl">
                    <a:srgbClr val="000000">
                      <a:alpha val="43137"/>
                    </a:srgbClr>
                  </a:outerShdw>
                </a:effectLst>
                <a:sym typeface="Wingdings" panose="05000000000000000000" pitchFamily="2" charset="2"/>
              </a:rPr>
              <a:t>bescherming</a:t>
            </a:r>
            <a:endParaRPr lang="LID4096" sz="28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43534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E5FA25-58F5-092C-641E-C8179B0ED725}"/>
              </a:ext>
            </a:extLst>
          </p:cNvPr>
          <p:cNvPicPr>
            <a:picLocks noChangeAspect="1"/>
          </p:cNvPicPr>
          <p:nvPr/>
        </p:nvPicPr>
        <p:blipFill>
          <a:blip r:embed="rId3"/>
          <a:stretch>
            <a:fillRect/>
          </a:stretch>
        </p:blipFill>
        <p:spPr>
          <a:xfrm>
            <a:off x="0" y="0"/>
            <a:ext cx="7225230" cy="6858000"/>
          </a:xfrm>
          <a:prstGeom prst="rect">
            <a:avLst/>
          </a:prstGeom>
        </p:spPr>
      </p:pic>
      <p:sp>
        <p:nvSpPr>
          <p:cNvPr id="5" name="Title 1">
            <a:extLst>
              <a:ext uri="{FF2B5EF4-FFF2-40B4-BE49-F238E27FC236}">
                <a16:creationId xmlns:a16="http://schemas.microsoft.com/office/drawing/2014/main" id="{A5535C56-BA68-3AD8-AB03-E497107AF942}"/>
              </a:ext>
            </a:extLst>
          </p:cNvPr>
          <p:cNvSpPr>
            <a:spLocks noGrp="1"/>
          </p:cNvSpPr>
          <p:nvPr>
            <p:ph type="title"/>
          </p:nvPr>
        </p:nvSpPr>
        <p:spPr>
          <a:xfrm>
            <a:off x="1154307" y="0"/>
            <a:ext cx="10951091" cy="922841"/>
          </a:xfrm>
          <a:noFill/>
        </p:spPr>
        <p:txBody>
          <a:bodyPr vert="horz" lIns="91440" tIns="45720" rIns="91440" bIns="45720" rtlCol="0" anchor="b">
            <a:normAutofit/>
          </a:bodyPr>
          <a:lstStyle/>
          <a:p>
            <a:r>
              <a:rPr lang="en-US" sz="4800" b="1" dirty="0">
                <a:solidFill>
                  <a:schemeClr val="bg1"/>
                </a:solidFill>
                <a:effectLst>
                  <a:outerShdw blurRad="38100" dist="38100" dir="2700000" algn="tl">
                    <a:srgbClr val="000000">
                      <a:alpha val="43137"/>
                    </a:srgbClr>
                  </a:outerShdw>
                </a:effectLst>
              </a:rPr>
              <a:t>De </a:t>
            </a:r>
            <a:r>
              <a:rPr lang="en-US" sz="4800" b="1" dirty="0" err="1">
                <a:solidFill>
                  <a:schemeClr val="bg1"/>
                </a:solidFill>
                <a:effectLst>
                  <a:outerShdw blurRad="38100" dist="38100" dir="2700000" algn="tl">
                    <a:srgbClr val="000000">
                      <a:alpha val="43137"/>
                    </a:srgbClr>
                  </a:outerShdw>
                </a:effectLst>
              </a:rPr>
              <a:t>zandmotor</a:t>
            </a:r>
            <a:endParaRPr lang="en-US" sz="4800" b="1" dirty="0">
              <a:solidFill>
                <a:schemeClr val="bg1"/>
              </a:solidFill>
              <a:effectLst>
                <a:outerShdw blurRad="38100" dist="38100" dir="2700000" algn="tl">
                  <a:srgbClr val="000000">
                    <a:alpha val="43137"/>
                  </a:srgbClr>
                </a:outerShdw>
              </a:effectLst>
            </a:endParaRPr>
          </a:p>
        </p:txBody>
      </p:sp>
      <p:pic>
        <p:nvPicPr>
          <p:cNvPr id="6" name="Afbeelding 3" descr="Afbeelding 3">
            <a:extLst>
              <a:ext uri="{FF2B5EF4-FFF2-40B4-BE49-F238E27FC236}">
                <a16:creationId xmlns:a16="http://schemas.microsoft.com/office/drawing/2014/main" id="{A8610BD9-38DB-B147-EC5A-4B76672580F7}"/>
              </a:ext>
            </a:extLst>
          </p:cNvPr>
          <p:cNvPicPr>
            <a:picLocks noChangeAspect="1"/>
          </p:cNvPicPr>
          <p:nvPr/>
        </p:nvPicPr>
        <p:blipFill>
          <a:blip r:embed="rId4"/>
          <a:stretch>
            <a:fillRect/>
          </a:stretch>
        </p:blipFill>
        <p:spPr>
          <a:xfrm>
            <a:off x="86601" y="120384"/>
            <a:ext cx="1067707" cy="682071"/>
          </a:xfrm>
          <a:prstGeom prst="rect">
            <a:avLst/>
          </a:prstGeom>
          <a:ln w="12700">
            <a:miter lim="400000"/>
          </a:ln>
        </p:spPr>
      </p:pic>
      <p:sp>
        <p:nvSpPr>
          <p:cNvPr id="18" name="TextBox 17">
            <a:extLst>
              <a:ext uri="{FF2B5EF4-FFF2-40B4-BE49-F238E27FC236}">
                <a16:creationId xmlns:a16="http://schemas.microsoft.com/office/drawing/2014/main" id="{9225CCEF-6BD6-BF1F-6A72-B79E41DDB4CE}"/>
              </a:ext>
            </a:extLst>
          </p:cNvPr>
          <p:cNvSpPr txBox="1"/>
          <p:nvPr/>
        </p:nvSpPr>
        <p:spPr>
          <a:xfrm>
            <a:off x="3386311" y="10886"/>
            <a:ext cx="3838919" cy="276999"/>
          </a:xfrm>
          <a:prstGeom prst="rect">
            <a:avLst/>
          </a:prstGeom>
          <a:noFill/>
        </p:spPr>
        <p:txBody>
          <a:bodyPr wrap="square" rtlCol="0">
            <a:spAutoFit/>
          </a:bodyPr>
          <a:lstStyle/>
          <a:p>
            <a:pPr algn="r"/>
            <a:r>
              <a:rPr lang="en-GB" sz="1200" dirty="0">
                <a:solidFill>
                  <a:schemeClr val="bg1"/>
                </a:solidFill>
                <a:effectLst>
                  <a:outerShdw blurRad="38100" dist="38100" dir="2700000" algn="tl">
                    <a:srgbClr val="000000">
                      <a:alpha val="43137"/>
                    </a:srgbClr>
                  </a:outerShdw>
                </a:effectLst>
              </a:rPr>
              <a:t>Google, ©2023 </a:t>
            </a:r>
            <a:r>
              <a:rPr lang="en-GB" sz="1200" dirty="0" err="1">
                <a:solidFill>
                  <a:schemeClr val="bg1"/>
                </a:solidFill>
                <a:effectLst>
                  <a:outerShdw blurRad="38100" dist="38100" dir="2700000" algn="tl">
                    <a:srgbClr val="000000">
                      <a:alpha val="43137"/>
                    </a:srgbClr>
                  </a:outerShdw>
                </a:effectLst>
              </a:rPr>
              <a:t>TerraMetrics</a:t>
            </a:r>
            <a:endParaRPr lang="en-GB" sz="1200" dirty="0">
              <a:solidFill>
                <a:schemeClr val="bg1"/>
              </a:solidFill>
              <a:effectLst>
                <a:outerShdw blurRad="38100" dist="38100" dir="2700000" algn="tl">
                  <a:srgbClr val="000000">
                    <a:alpha val="43137"/>
                  </a:srgbClr>
                </a:outerShdw>
              </a:effectLst>
            </a:endParaRPr>
          </a:p>
        </p:txBody>
      </p:sp>
      <p:sp>
        <p:nvSpPr>
          <p:cNvPr id="21" name="TextBox 20">
            <a:extLst>
              <a:ext uri="{FF2B5EF4-FFF2-40B4-BE49-F238E27FC236}">
                <a16:creationId xmlns:a16="http://schemas.microsoft.com/office/drawing/2014/main" id="{CCA500F2-B7C8-F233-AC93-DC27E5EF610A}"/>
              </a:ext>
            </a:extLst>
          </p:cNvPr>
          <p:cNvSpPr txBox="1"/>
          <p:nvPr/>
        </p:nvSpPr>
        <p:spPr>
          <a:xfrm>
            <a:off x="7293043" y="922841"/>
            <a:ext cx="4898957" cy="5262979"/>
          </a:xfrm>
          <a:prstGeom prst="rect">
            <a:avLst/>
          </a:prstGeom>
          <a:noFill/>
        </p:spPr>
        <p:txBody>
          <a:bodyPr wrap="square" rtlCol="0">
            <a:spAutoFit/>
          </a:bodyPr>
          <a:lstStyle/>
          <a:p>
            <a:pPr marL="457200" indent="-457200">
              <a:buFont typeface="Arial" panose="020B0604020202020204" pitchFamily="34" charset="0"/>
              <a:buChar char="•"/>
            </a:pPr>
            <a:r>
              <a:rPr lang="en-GB" sz="2800" b="1" dirty="0">
                <a:solidFill>
                  <a:schemeClr val="bg1"/>
                </a:solidFill>
                <a:effectLst>
                  <a:outerShdw blurRad="38100" dist="38100" dir="2700000" algn="tl">
                    <a:srgbClr val="000000">
                      <a:alpha val="43137"/>
                    </a:srgbClr>
                  </a:outerShdw>
                </a:effectLst>
              </a:rPr>
              <a:t>Het strand </a:t>
            </a:r>
            <a:r>
              <a:rPr lang="en-GB" sz="2800" b="1" dirty="0" err="1">
                <a:solidFill>
                  <a:schemeClr val="bg1"/>
                </a:solidFill>
                <a:effectLst>
                  <a:outerShdw blurRad="38100" dist="38100" dir="2700000" algn="tl">
                    <a:srgbClr val="000000">
                      <a:alpha val="43137"/>
                    </a:srgbClr>
                  </a:outerShdw>
                </a:effectLst>
              </a:rPr>
              <a:t>wordt</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breder</a:t>
            </a:r>
            <a:endParaRPr lang="en-GB" sz="2800" b="1" dirty="0">
              <a:solidFill>
                <a:schemeClr val="bg1"/>
              </a:solidFill>
              <a:effectLst>
                <a:outerShdw blurRad="38100" dist="38100" dir="2700000" algn="tl">
                  <a:srgbClr val="000000">
                    <a:alpha val="43137"/>
                  </a:srgbClr>
                </a:outerShdw>
              </a:effectLst>
            </a:endParaRPr>
          </a:p>
          <a:p>
            <a:pPr marL="914400" lvl="1" indent="-457200">
              <a:buFont typeface="Arial" panose="020B0604020202020204" pitchFamily="34" charset="0"/>
              <a:buChar char="•"/>
            </a:pPr>
            <a:endParaRPr lang="en-GB" sz="2800" b="1" dirty="0">
              <a:solidFill>
                <a:schemeClr val="bg1"/>
              </a:solidFill>
              <a:effectLst>
                <a:outerShdw blurRad="38100" dist="38100" dir="2700000" algn="tl">
                  <a:srgbClr val="000000">
                    <a:alpha val="43137"/>
                  </a:srgbClr>
                </a:outerShdw>
              </a:effectLst>
            </a:endParaRPr>
          </a:p>
          <a:p>
            <a:pPr marL="914400" lvl="1" indent="-457200">
              <a:buFont typeface="Arial" panose="020B0604020202020204" pitchFamily="34" charset="0"/>
              <a:buChar char="•"/>
            </a:pPr>
            <a:r>
              <a:rPr lang="en-GB" sz="2800" b="1" dirty="0">
                <a:solidFill>
                  <a:schemeClr val="bg1"/>
                </a:solidFill>
                <a:effectLst>
                  <a:outerShdw blurRad="38100" dist="38100" dir="2700000" algn="tl">
                    <a:srgbClr val="000000">
                      <a:alpha val="43137"/>
                    </a:srgbClr>
                  </a:outerShdw>
                </a:effectLst>
              </a:rPr>
              <a:t>Meer </a:t>
            </a:r>
            <a:r>
              <a:rPr lang="en-GB" sz="2800" b="1" dirty="0" err="1">
                <a:solidFill>
                  <a:schemeClr val="bg1"/>
                </a:solidFill>
                <a:effectLst>
                  <a:outerShdw blurRad="38100" dist="38100" dir="2700000" algn="tl">
                    <a:srgbClr val="000000">
                      <a:alpha val="43137"/>
                    </a:srgbClr>
                  </a:outerShdw>
                </a:effectLst>
              </a:rPr>
              <a:t>ruimte</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voor</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zeehonden</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en</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wadvogels</a:t>
            </a:r>
            <a:endParaRPr lang="en-GB" sz="2800" b="1" dirty="0">
              <a:solidFill>
                <a:schemeClr val="bg1"/>
              </a:solidFill>
              <a:effectLst>
                <a:outerShdw blurRad="38100" dist="38100" dir="2700000" algn="tl">
                  <a:srgbClr val="000000">
                    <a:alpha val="43137"/>
                  </a:srgbClr>
                </a:outerShdw>
              </a:effectLst>
            </a:endParaRPr>
          </a:p>
          <a:p>
            <a:pPr marL="914400" lvl="1" indent="-457200">
              <a:buFont typeface="Arial" panose="020B0604020202020204" pitchFamily="34" charset="0"/>
              <a:buChar char="•"/>
            </a:pPr>
            <a:endParaRPr lang="en-GB" sz="2800" b="1" dirty="0">
              <a:solidFill>
                <a:schemeClr val="bg1"/>
              </a:solidFill>
              <a:effectLst>
                <a:outerShdw blurRad="38100" dist="38100" dir="2700000" algn="tl">
                  <a:srgbClr val="000000">
                    <a:alpha val="43137"/>
                  </a:srgbClr>
                </a:outerShdw>
              </a:effectLst>
            </a:endParaRPr>
          </a:p>
          <a:p>
            <a:pPr marL="914400" lvl="1" indent="-457200">
              <a:buFont typeface="Arial" panose="020B0604020202020204" pitchFamily="34" charset="0"/>
              <a:buChar char="•"/>
            </a:pPr>
            <a:r>
              <a:rPr lang="en-GB" sz="2800" b="1" dirty="0" err="1">
                <a:solidFill>
                  <a:schemeClr val="bg1"/>
                </a:solidFill>
                <a:effectLst>
                  <a:outerShdw blurRad="38100" dist="38100" dir="2700000" algn="tl">
                    <a:srgbClr val="000000">
                      <a:alpha val="43137"/>
                    </a:srgbClr>
                  </a:outerShdw>
                </a:effectLst>
              </a:rPr>
              <a:t>Zand</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drijft</a:t>
            </a:r>
            <a:r>
              <a:rPr lang="en-GB" sz="2800" b="1" dirty="0">
                <a:solidFill>
                  <a:schemeClr val="bg1"/>
                </a:solidFill>
                <a:effectLst>
                  <a:outerShdw blurRad="38100" dist="38100" dir="2700000" algn="tl">
                    <a:srgbClr val="000000">
                      <a:alpha val="43137"/>
                    </a:srgbClr>
                  </a:outerShdw>
                </a:effectLst>
              </a:rPr>
              <a:t> met de </a:t>
            </a:r>
            <a:r>
              <a:rPr lang="en-GB" sz="2800" b="1" dirty="0" err="1">
                <a:solidFill>
                  <a:schemeClr val="bg1"/>
                </a:solidFill>
                <a:effectLst>
                  <a:outerShdw blurRad="38100" dist="38100" dir="2700000" algn="tl">
                    <a:srgbClr val="000000">
                      <a:alpha val="43137"/>
                    </a:srgbClr>
                  </a:outerShdw>
                </a:effectLst>
              </a:rPr>
              <a:t>stroming</a:t>
            </a:r>
            <a:r>
              <a:rPr lang="en-GB" sz="2800" b="1" dirty="0">
                <a:solidFill>
                  <a:schemeClr val="bg1"/>
                </a:solidFill>
                <a:effectLst>
                  <a:outerShdw blurRad="38100" dist="38100" dir="2700000" algn="tl">
                    <a:srgbClr val="000000">
                      <a:alpha val="43137"/>
                    </a:srgbClr>
                  </a:outerShdw>
                </a:effectLst>
              </a:rPr>
              <a:t> mee </a:t>
            </a:r>
            <a:r>
              <a:rPr lang="en-GB" sz="2800" b="1" dirty="0" err="1">
                <a:solidFill>
                  <a:schemeClr val="bg1"/>
                </a:solidFill>
                <a:effectLst>
                  <a:outerShdw blurRad="38100" dist="38100" dir="2700000" algn="tl">
                    <a:srgbClr val="000000">
                      <a:alpha val="43137"/>
                    </a:srgbClr>
                  </a:outerShdw>
                </a:effectLst>
              </a:rPr>
              <a:t>naar</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andere</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stranden</a:t>
            </a:r>
            <a:endParaRPr lang="en-GB" sz="2800" b="1" dirty="0">
              <a:solidFill>
                <a:schemeClr val="bg1"/>
              </a:solidFill>
              <a:effectLst>
                <a:outerShdw blurRad="38100" dist="38100" dir="2700000" algn="tl">
                  <a:srgbClr val="000000">
                    <a:alpha val="43137"/>
                  </a:srgbClr>
                </a:outerShdw>
              </a:effectLst>
            </a:endParaRPr>
          </a:p>
          <a:p>
            <a:pPr lvl="2"/>
            <a:endParaRPr lang="en-GB" sz="2800" b="1" dirty="0">
              <a:solidFill>
                <a:schemeClr val="bg1"/>
              </a:solidFill>
              <a:effectLst>
                <a:outerShdw blurRad="38100" dist="38100" dir="2700000" algn="tl">
                  <a:srgbClr val="000000">
                    <a:alpha val="43137"/>
                  </a:srgbClr>
                </a:outerShdw>
              </a:effectLst>
              <a:sym typeface="Wingdings" panose="05000000000000000000" pitchFamily="2" charset="2"/>
            </a:endParaRPr>
          </a:p>
          <a:p>
            <a:pPr lvl="2"/>
            <a:r>
              <a:rPr lang="en-GB" sz="2800" b="1" dirty="0">
                <a:solidFill>
                  <a:schemeClr val="bg1"/>
                </a:solidFill>
                <a:effectLst>
                  <a:outerShdw blurRad="38100" dist="38100" dir="2700000" algn="tl">
                    <a:srgbClr val="000000">
                      <a:alpha val="43137"/>
                    </a:srgbClr>
                  </a:outerShdw>
                </a:effectLst>
                <a:sym typeface="Wingdings" panose="05000000000000000000" pitchFamily="2" charset="2"/>
              </a:rPr>
              <a:t> </a:t>
            </a:r>
            <a:r>
              <a:rPr lang="en-GB" sz="2800" b="1" dirty="0" err="1">
                <a:solidFill>
                  <a:schemeClr val="bg1"/>
                </a:solidFill>
                <a:effectLst>
                  <a:outerShdw blurRad="38100" dist="38100" dir="2700000" algn="tl">
                    <a:srgbClr val="000000">
                      <a:alpha val="43137"/>
                    </a:srgbClr>
                  </a:outerShdw>
                </a:effectLst>
                <a:sym typeface="Wingdings" panose="05000000000000000000" pitchFamily="2" charset="2"/>
              </a:rPr>
              <a:t>Kustbescherming</a:t>
            </a:r>
            <a:r>
              <a:rPr lang="en-GB" sz="2800" b="1" dirty="0">
                <a:solidFill>
                  <a:schemeClr val="bg1"/>
                </a:solidFill>
                <a:effectLst>
                  <a:outerShdw blurRad="38100" dist="38100" dir="2700000" algn="tl">
                    <a:srgbClr val="000000">
                      <a:alpha val="43137"/>
                    </a:srgbClr>
                  </a:outerShdw>
                </a:effectLst>
                <a:sym typeface="Wingdings" panose="05000000000000000000" pitchFamily="2" charset="2"/>
              </a:rPr>
              <a:t> </a:t>
            </a:r>
            <a:r>
              <a:rPr lang="en-GB" sz="2800" b="1" dirty="0" err="1">
                <a:solidFill>
                  <a:schemeClr val="bg1"/>
                </a:solidFill>
                <a:effectLst>
                  <a:outerShdw blurRad="38100" dist="38100" dir="2700000" algn="tl">
                    <a:srgbClr val="000000">
                      <a:alpha val="43137"/>
                    </a:srgbClr>
                  </a:outerShdw>
                </a:effectLst>
                <a:sym typeface="Wingdings" panose="05000000000000000000" pitchFamily="2" charset="2"/>
              </a:rPr>
              <a:t>zonder</a:t>
            </a:r>
            <a:r>
              <a:rPr lang="en-GB" sz="2800" b="1" dirty="0">
                <a:solidFill>
                  <a:schemeClr val="bg1"/>
                </a:solidFill>
                <a:effectLst>
                  <a:outerShdw blurRad="38100" dist="38100" dir="2700000" algn="tl">
                    <a:srgbClr val="000000">
                      <a:alpha val="43137"/>
                    </a:srgbClr>
                  </a:outerShdw>
                </a:effectLst>
                <a:sym typeface="Wingdings" panose="05000000000000000000" pitchFamily="2" charset="2"/>
              </a:rPr>
              <a:t> </a:t>
            </a:r>
            <a:r>
              <a:rPr lang="en-GB" sz="2800" b="1" dirty="0" err="1">
                <a:solidFill>
                  <a:schemeClr val="bg1"/>
                </a:solidFill>
                <a:effectLst>
                  <a:outerShdw blurRad="38100" dist="38100" dir="2700000" algn="tl">
                    <a:srgbClr val="000000">
                      <a:alpha val="43137"/>
                    </a:srgbClr>
                  </a:outerShdw>
                </a:effectLst>
                <a:sym typeface="Wingdings" panose="05000000000000000000" pitchFamily="2" charset="2"/>
              </a:rPr>
              <a:t>overal</a:t>
            </a:r>
            <a:r>
              <a:rPr lang="en-GB" sz="2800" b="1" dirty="0">
                <a:solidFill>
                  <a:schemeClr val="bg1"/>
                </a:solidFill>
                <a:effectLst>
                  <a:outerShdw blurRad="38100" dist="38100" dir="2700000" algn="tl">
                    <a:srgbClr val="000000">
                      <a:alpha val="43137"/>
                    </a:srgbClr>
                  </a:outerShdw>
                </a:effectLst>
                <a:sym typeface="Wingdings" panose="05000000000000000000" pitchFamily="2" charset="2"/>
              </a:rPr>
              <a:t> extra </a:t>
            </a:r>
            <a:r>
              <a:rPr lang="en-GB" sz="2800" b="1" dirty="0" err="1">
                <a:solidFill>
                  <a:schemeClr val="bg1"/>
                </a:solidFill>
                <a:effectLst>
                  <a:outerShdw blurRad="38100" dist="38100" dir="2700000" algn="tl">
                    <a:srgbClr val="000000">
                      <a:alpha val="43137"/>
                    </a:srgbClr>
                  </a:outerShdw>
                </a:effectLst>
                <a:sym typeface="Wingdings" panose="05000000000000000000" pitchFamily="2" charset="2"/>
              </a:rPr>
              <a:t>zand</a:t>
            </a:r>
            <a:r>
              <a:rPr lang="en-GB" sz="2800" b="1" dirty="0">
                <a:solidFill>
                  <a:schemeClr val="bg1"/>
                </a:solidFill>
                <a:effectLst>
                  <a:outerShdw blurRad="38100" dist="38100" dir="2700000" algn="tl">
                    <a:srgbClr val="000000">
                      <a:alpha val="43137"/>
                    </a:srgbClr>
                  </a:outerShdw>
                </a:effectLst>
                <a:sym typeface="Wingdings" panose="05000000000000000000" pitchFamily="2" charset="2"/>
              </a:rPr>
              <a:t> </a:t>
            </a:r>
            <a:r>
              <a:rPr lang="en-GB" sz="2800" b="1" dirty="0" err="1">
                <a:solidFill>
                  <a:schemeClr val="bg1"/>
                </a:solidFill>
                <a:effectLst>
                  <a:outerShdw blurRad="38100" dist="38100" dir="2700000" algn="tl">
                    <a:srgbClr val="000000">
                      <a:alpha val="43137"/>
                    </a:srgbClr>
                  </a:outerShdw>
                </a:effectLst>
                <a:sym typeface="Wingdings" panose="05000000000000000000" pitchFamily="2" charset="2"/>
              </a:rPr>
              <a:t>te</a:t>
            </a:r>
            <a:r>
              <a:rPr lang="en-GB" sz="2800" b="1" dirty="0">
                <a:solidFill>
                  <a:schemeClr val="bg1"/>
                </a:solidFill>
                <a:effectLst>
                  <a:outerShdw blurRad="38100" dist="38100" dir="2700000" algn="tl">
                    <a:srgbClr val="000000">
                      <a:alpha val="43137"/>
                    </a:srgbClr>
                  </a:outerShdw>
                </a:effectLst>
                <a:sym typeface="Wingdings" panose="05000000000000000000" pitchFamily="2" charset="2"/>
              </a:rPr>
              <a:t> </a:t>
            </a:r>
            <a:r>
              <a:rPr lang="en-GB" sz="2800" b="1" dirty="0" err="1">
                <a:solidFill>
                  <a:schemeClr val="bg1"/>
                </a:solidFill>
                <a:effectLst>
                  <a:outerShdw blurRad="38100" dist="38100" dir="2700000" algn="tl">
                    <a:srgbClr val="000000">
                      <a:alpha val="43137"/>
                    </a:srgbClr>
                  </a:outerShdw>
                </a:effectLst>
                <a:sym typeface="Wingdings" panose="05000000000000000000" pitchFamily="2" charset="2"/>
              </a:rPr>
              <a:t>moeten</a:t>
            </a:r>
            <a:r>
              <a:rPr lang="en-GB" sz="2800" b="1" dirty="0">
                <a:solidFill>
                  <a:schemeClr val="bg1"/>
                </a:solidFill>
                <a:effectLst>
                  <a:outerShdw blurRad="38100" dist="38100" dir="2700000" algn="tl">
                    <a:srgbClr val="000000">
                      <a:alpha val="43137"/>
                    </a:srgbClr>
                  </a:outerShdw>
                </a:effectLst>
                <a:sym typeface="Wingdings" panose="05000000000000000000" pitchFamily="2" charset="2"/>
              </a:rPr>
              <a:t> </a:t>
            </a:r>
            <a:r>
              <a:rPr lang="en-GB" sz="2800" b="1" dirty="0" err="1">
                <a:solidFill>
                  <a:schemeClr val="bg1"/>
                </a:solidFill>
                <a:effectLst>
                  <a:outerShdw blurRad="38100" dist="38100" dir="2700000" algn="tl">
                    <a:srgbClr val="000000">
                      <a:alpha val="43137"/>
                    </a:srgbClr>
                  </a:outerShdw>
                </a:effectLst>
                <a:sym typeface="Wingdings" panose="05000000000000000000" pitchFamily="2" charset="2"/>
              </a:rPr>
              <a:t>storten</a:t>
            </a:r>
            <a:endParaRPr lang="en-GB" sz="28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422843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388F85-FF51-6486-70D6-ED0D5CC8FB78}"/>
              </a:ext>
            </a:extLst>
          </p:cNvPr>
          <p:cNvSpPr/>
          <p:nvPr/>
        </p:nvSpPr>
        <p:spPr>
          <a:xfrm>
            <a:off x="0" y="3429000"/>
            <a:ext cx="6096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3" name="Picture 2" descr="A group of wind turbines in the ocean&#10;&#10;Description automatically generated with low confidence">
            <a:extLst>
              <a:ext uri="{FF2B5EF4-FFF2-40B4-BE49-F238E27FC236}">
                <a16:creationId xmlns:a16="http://schemas.microsoft.com/office/drawing/2014/main" id="{18A81302-ADB8-D659-F849-EA8D55AF8436}"/>
              </a:ext>
            </a:extLst>
          </p:cNvPr>
          <p:cNvPicPr>
            <a:picLocks noChangeAspect="1"/>
          </p:cNvPicPr>
          <p:nvPr/>
        </p:nvPicPr>
        <p:blipFill rotWithShape="1">
          <a:blip r:embed="rId3">
            <a:extLst>
              <a:ext uri="{28A0092B-C50C-407E-A947-70E740481C1C}">
                <a14:useLocalDpi xmlns:a14="http://schemas.microsoft.com/office/drawing/2010/main" val="0"/>
              </a:ext>
            </a:extLst>
          </a:blip>
          <a:srcRect r="31389" b="41772"/>
          <a:stretch/>
        </p:blipFill>
        <p:spPr>
          <a:xfrm>
            <a:off x="0" y="0"/>
            <a:ext cx="6096000" cy="3993266"/>
          </a:xfrm>
          <a:prstGeom prst="rect">
            <a:avLst/>
          </a:prstGeom>
        </p:spPr>
      </p:pic>
      <p:sp>
        <p:nvSpPr>
          <p:cNvPr id="5" name="Title 1">
            <a:extLst>
              <a:ext uri="{FF2B5EF4-FFF2-40B4-BE49-F238E27FC236}">
                <a16:creationId xmlns:a16="http://schemas.microsoft.com/office/drawing/2014/main" id="{A5535C56-BA68-3AD8-AB03-E497107AF942}"/>
              </a:ext>
            </a:extLst>
          </p:cNvPr>
          <p:cNvSpPr>
            <a:spLocks noGrp="1"/>
          </p:cNvSpPr>
          <p:nvPr>
            <p:ph type="title"/>
          </p:nvPr>
        </p:nvSpPr>
        <p:spPr>
          <a:xfrm>
            <a:off x="1154307" y="0"/>
            <a:ext cx="10951091" cy="922841"/>
          </a:xfrm>
          <a:noFill/>
        </p:spPr>
        <p:txBody>
          <a:bodyPr vert="horz" lIns="91440" tIns="45720" rIns="91440" bIns="45720" rtlCol="0" anchor="b">
            <a:normAutofit fontScale="90000"/>
          </a:bodyPr>
          <a:lstStyle/>
          <a:p>
            <a:r>
              <a:rPr lang="en-US" sz="4800" b="1" dirty="0">
                <a:solidFill>
                  <a:schemeClr val="bg1"/>
                </a:solidFill>
                <a:effectLst>
                  <a:outerShdw blurRad="38100" dist="38100" dir="2700000" algn="tl">
                    <a:srgbClr val="000000">
                      <a:alpha val="43137"/>
                    </a:srgbClr>
                  </a:outerShdw>
                </a:effectLst>
              </a:rPr>
              <a:t>Soms </a:t>
            </a:r>
            <a:r>
              <a:rPr lang="en-US" sz="4800" b="1" dirty="0" err="1">
                <a:solidFill>
                  <a:schemeClr val="bg1"/>
                </a:solidFill>
                <a:effectLst>
                  <a:outerShdw blurRad="38100" dist="38100" dir="2700000" algn="tl">
                    <a:srgbClr val="000000">
                      <a:alpha val="43137"/>
                    </a:srgbClr>
                  </a:outerShdw>
                </a:effectLst>
              </a:rPr>
              <a:t>lossen</a:t>
            </a:r>
            <a:r>
              <a:rPr lang="en-US" sz="4800" b="1" dirty="0">
                <a:solidFill>
                  <a:schemeClr val="bg1"/>
                </a:solidFill>
                <a:effectLst>
                  <a:outerShdw blurRad="38100" dist="38100" dir="2700000" algn="tl">
                    <a:srgbClr val="000000">
                      <a:alpha val="43137"/>
                    </a:srgbClr>
                  </a:outerShdw>
                </a:effectLst>
              </a:rPr>
              <a:t> we </a:t>
            </a:r>
            <a:r>
              <a:rPr lang="en-US" sz="4800" b="1" dirty="0" err="1">
                <a:solidFill>
                  <a:schemeClr val="bg1"/>
                </a:solidFill>
                <a:effectLst>
                  <a:outerShdw blurRad="38100" dist="38100" dir="2700000" algn="tl">
                    <a:srgbClr val="000000">
                      <a:alpha val="43137"/>
                    </a:srgbClr>
                  </a:outerShdw>
                </a:effectLst>
              </a:rPr>
              <a:t>meerdere</a:t>
            </a:r>
            <a:r>
              <a:rPr lang="en-US" sz="4800" b="1" dirty="0">
                <a:solidFill>
                  <a:schemeClr val="bg1"/>
                </a:solidFill>
                <a:effectLst>
                  <a:outerShdw blurRad="38100" dist="38100" dir="2700000" algn="tl">
                    <a:srgbClr val="000000">
                      <a:alpha val="43137"/>
                    </a:srgbClr>
                  </a:outerShdw>
                </a:effectLst>
              </a:rPr>
              <a:t> </a:t>
            </a:r>
            <a:r>
              <a:rPr lang="en-US" sz="4800" b="1" dirty="0" err="1">
                <a:solidFill>
                  <a:schemeClr val="bg1"/>
                </a:solidFill>
                <a:effectLst>
                  <a:outerShdw blurRad="38100" dist="38100" dir="2700000" algn="tl">
                    <a:srgbClr val="000000">
                      <a:alpha val="43137"/>
                    </a:srgbClr>
                  </a:outerShdw>
                </a:effectLst>
              </a:rPr>
              <a:t>problemen</a:t>
            </a:r>
            <a:r>
              <a:rPr lang="en-US" sz="4800" b="1" dirty="0">
                <a:solidFill>
                  <a:schemeClr val="bg1"/>
                </a:solidFill>
                <a:effectLst>
                  <a:outerShdw blurRad="38100" dist="38100" dir="2700000" algn="tl">
                    <a:srgbClr val="000000">
                      <a:alpha val="43137"/>
                    </a:srgbClr>
                  </a:outerShdw>
                </a:effectLst>
              </a:rPr>
              <a:t> </a:t>
            </a:r>
            <a:r>
              <a:rPr lang="en-US" sz="4800" b="1" dirty="0" err="1">
                <a:solidFill>
                  <a:schemeClr val="bg1"/>
                </a:solidFill>
                <a:effectLst>
                  <a:outerShdw blurRad="38100" dist="38100" dir="2700000" algn="tl">
                    <a:srgbClr val="000000">
                      <a:alpha val="43137"/>
                    </a:srgbClr>
                  </a:outerShdw>
                </a:effectLst>
              </a:rPr>
              <a:t>tegelijk</a:t>
            </a:r>
            <a:r>
              <a:rPr lang="en-US" sz="4800" b="1" dirty="0">
                <a:solidFill>
                  <a:schemeClr val="bg1"/>
                </a:solidFill>
                <a:effectLst>
                  <a:outerShdw blurRad="38100" dist="38100" dir="2700000" algn="tl">
                    <a:srgbClr val="000000">
                      <a:alpha val="43137"/>
                    </a:srgbClr>
                  </a:outerShdw>
                </a:effectLst>
              </a:rPr>
              <a:t> op!</a:t>
            </a:r>
          </a:p>
        </p:txBody>
      </p:sp>
      <p:pic>
        <p:nvPicPr>
          <p:cNvPr id="6" name="Afbeelding 3" descr="Afbeelding 3">
            <a:extLst>
              <a:ext uri="{FF2B5EF4-FFF2-40B4-BE49-F238E27FC236}">
                <a16:creationId xmlns:a16="http://schemas.microsoft.com/office/drawing/2014/main" id="{A8610BD9-38DB-B147-EC5A-4B76672580F7}"/>
              </a:ext>
            </a:extLst>
          </p:cNvPr>
          <p:cNvPicPr>
            <a:picLocks noChangeAspect="1"/>
          </p:cNvPicPr>
          <p:nvPr/>
        </p:nvPicPr>
        <p:blipFill>
          <a:blip r:embed="rId4"/>
          <a:stretch>
            <a:fillRect/>
          </a:stretch>
        </p:blipFill>
        <p:spPr>
          <a:xfrm>
            <a:off x="86601" y="120384"/>
            <a:ext cx="1067707" cy="682071"/>
          </a:xfrm>
          <a:prstGeom prst="rect">
            <a:avLst/>
          </a:prstGeom>
          <a:ln w="12700">
            <a:miter lim="400000"/>
          </a:ln>
        </p:spPr>
      </p:pic>
      <p:sp>
        <p:nvSpPr>
          <p:cNvPr id="21" name="TextBox 20">
            <a:extLst>
              <a:ext uri="{FF2B5EF4-FFF2-40B4-BE49-F238E27FC236}">
                <a16:creationId xmlns:a16="http://schemas.microsoft.com/office/drawing/2014/main" id="{CCA500F2-B7C8-F233-AC93-DC27E5EF610A}"/>
              </a:ext>
            </a:extLst>
          </p:cNvPr>
          <p:cNvSpPr txBox="1"/>
          <p:nvPr/>
        </p:nvSpPr>
        <p:spPr>
          <a:xfrm>
            <a:off x="6848587" y="1101172"/>
            <a:ext cx="4504223" cy="5262979"/>
          </a:xfrm>
          <a:prstGeom prst="rect">
            <a:avLst/>
          </a:prstGeom>
          <a:noFill/>
        </p:spPr>
        <p:txBody>
          <a:bodyPr wrap="square" rtlCol="0">
            <a:spAutoFit/>
          </a:bodyPr>
          <a:lstStyle/>
          <a:p>
            <a:pPr marL="457200" indent="-457200">
              <a:buFont typeface="Arial" panose="020B0604020202020204" pitchFamily="34" charset="0"/>
              <a:buChar char="•"/>
            </a:pPr>
            <a:r>
              <a:rPr lang="en-GB" sz="2800" b="1" dirty="0">
                <a:solidFill>
                  <a:schemeClr val="bg1"/>
                </a:solidFill>
                <a:effectLst>
                  <a:outerShdw blurRad="38100" dist="38100" dir="2700000" algn="tl">
                    <a:srgbClr val="000000">
                      <a:alpha val="43137"/>
                    </a:srgbClr>
                  </a:outerShdw>
                </a:effectLst>
              </a:rPr>
              <a:t>We </a:t>
            </a:r>
            <a:r>
              <a:rPr lang="en-GB" sz="2800" b="1" dirty="0" err="1">
                <a:solidFill>
                  <a:schemeClr val="bg1"/>
                </a:solidFill>
                <a:effectLst>
                  <a:outerShdw blurRad="38100" dist="38100" dir="2700000" algn="tl">
                    <a:srgbClr val="000000">
                      <a:alpha val="43137"/>
                    </a:srgbClr>
                  </a:outerShdw>
                </a:effectLst>
              </a:rPr>
              <a:t>combineren</a:t>
            </a:r>
            <a:r>
              <a:rPr lang="en-GB" sz="2800" b="1" dirty="0">
                <a:solidFill>
                  <a:schemeClr val="bg1"/>
                </a:solidFill>
                <a:effectLst>
                  <a:outerShdw blurRad="38100" dist="38100" dir="2700000" algn="tl">
                    <a:srgbClr val="000000">
                      <a:alpha val="43137"/>
                    </a:srgbClr>
                  </a:outerShdw>
                </a:effectLst>
              </a:rPr>
              <a:t>:</a:t>
            </a:r>
          </a:p>
          <a:p>
            <a:pPr marL="457200" indent="-457200">
              <a:buFont typeface="Arial" panose="020B0604020202020204" pitchFamily="34" charset="0"/>
              <a:buChar char="•"/>
            </a:pPr>
            <a:endParaRPr lang="en-GB" sz="2800" b="1" dirty="0">
              <a:solidFill>
                <a:schemeClr val="bg1"/>
              </a:solidFill>
              <a:effectLst>
                <a:outerShdw blurRad="38100" dist="38100" dir="2700000" algn="tl">
                  <a:srgbClr val="000000">
                    <a:alpha val="43137"/>
                  </a:srgbClr>
                </a:outerShdw>
              </a:effectLst>
            </a:endParaRPr>
          </a:p>
          <a:p>
            <a:pPr marL="914400" lvl="1" indent="-457200">
              <a:buFont typeface="Arial" panose="020B0604020202020204" pitchFamily="34" charset="0"/>
              <a:buChar char="•"/>
            </a:pPr>
            <a:r>
              <a:rPr lang="en-GB" sz="2800" b="1" dirty="0" err="1">
                <a:solidFill>
                  <a:schemeClr val="bg1"/>
                </a:solidFill>
                <a:effectLst>
                  <a:outerShdw blurRad="38100" dist="38100" dir="2700000" algn="tl">
                    <a:srgbClr val="000000">
                      <a:alpha val="43137"/>
                    </a:srgbClr>
                  </a:outerShdw>
                </a:effectLst>
              </a:rPr>
              <a:t>Duurzame</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energie</a:t>
            </a:r>
            <a:endParaRPr lang="en-GB" sz="2800" b="1" dirty="0">
              <a:solidFill>
                <a:schemeClr val="bg1"/>
              </a:solidFill>
              <a:effectLst>
                <a:outerShdw blurRad="38100" dist="38100" dir="2700000" algn="tl">
                  <a:srgbClr val="000000">
                    <a:alpha val="43137"/>
                  </a:srgbClr>
                </a:outerShdw>
              </a:effectLst>
            </a:endParaRPr>
          </a:p>
          <a:p>
            <a:pPr marL="914400" lvl="1" indent="-457200">
              <a:buFont typeface="Arial" panose="020B0604020202020204" pitchFamily="34" charset="0"/>
              <a:buChar char="•"/>
            </a:pPr>
            <a:endParaRPr lang="en-GB" sz="2800" b="1" dirty="0">
              <a:solidFill>
                <a:schemeClr val="bg1"/>
              </a:solidFill>
              <a:effectLst>
                <a:outerShdw blurRad="38100" dist="38100" dir="2700000" algn="tl">
                  <a:srgbClr val="000000">
                    <a:alpha val="43137"/>
                  </a:srgbClr>
                </a:outerShdw>
              </a:effectLst>
            </a:endParaRPr>
          </a:p>
          <a:p>
            <a:pPr marL="914400" lvl="1" indent="-457200">
              <a:buFont typeface="Arial" panose="020B0604020202020204" pitchFamily="34" charset="0"/>
              <a:buChar char="•"/>
            </a:pPr>
            <a:r>
              <a:rPr lang="en-GB" sz="2800" b="1" dirty="0" err="1">
                <a:solidFill>
                  <a:schemeClr val="bg1"/>
                </a:solidFill>
                <a:effectLst>
                  <a:outerShdw blurRad="38100" dist="38100" dir="2700000" algn="tl">
                    <a:srgbClr val="000000">
                      <a:alpha val="43137"/>
                    </a:srgbClr>
                  </a:outerShdw>
                </a:effectLst>
              </a:rPr>
              <a:t>Duurzame</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voeding</a:t>
            </a:r>
            <a:endParaRPr lang="en-GB" sz="2800" b="1" dirty="0">
              <a:solidFill>
                <a:schemeClr val="bg1"/>
              </a:solidFill>
              <a:effectLst>
                <a:outerShdw blurRad="38100" dist="38100" dir="2700000" algn="tl">
                  <a:srgbClr val="000000">
                    <a:alpha val="43137"/>
                  </a:srgbClr>
                </a:outerShdw>
              </a:effectLst>
            </a:endParaRPr>
          </a:p>
          <a:p>
            <a:pPr marL="914400" lvl="1" indent="-457200">
              <a:buFont typeface="Arial" panose="020B0604020202020204" pitchFamily="34" charset="0"/>
              <a:buChar char="•"/>
            </a:pPr>
            <a:endParaRPr lang="en-GB" sz="2800" b="1" dirty="0">
              <a:solidFill>
                <a:schemeClr val="bg1"/>
              </a:solidFill>
              <a:effectLst>
                <a:outerShdw blurRad="38100" dist="38100" dir="2700000" algn="tl">
                  <a:srgbClr val="000000">
                    <a:alpha val="43137"/>
                  </a:srgbClr>
                </a:outerShdw>
              </a:effectLst>
            </a:endParaRPr>
          </a:p>
          <a:p>
            <a:pPr marL="914400" lvl="1" indent="-457200">
              <a:buFont typeface="Arial" panose="020B0604020202020204" pitchFamily="34" charset="0"/>
              <a:buChar char="•"/>
            </a:pPr>
            <a:r>
              <a:rPr lang="en-GB" sz="2800" b="1" dirty="0" err="1">
                <a:solidFill>
                  <a:schemeClr val="bg1"/>
                </a:solidFill>
                <a:effectLst>
                  <a:outerShdw blurRad="38100" dist="38100" dir="2700000" algn="tl">
                    <a:srgbClr val="000000">
                      <a:alpha val="43137"/>
                    </a:srgbClr>
                  </a:outerShdw>
                </a:effectLst>
              </a:rPr>
              <a:t>Natuurherstel</a:t>
            </a:r>
            <a:endParaRPr lang="en-GB" sz="2800" b="1" dirty="0">
              <a:solidFill>
                <a:schemeClr val="bg1"/>
              </a:solidFill>
              <a:effectLst>
                <a:outerShdw blurRad="38100" dist="38100" dir="2700000" algn="tl">
                  <a:srgbClr val="000000">
                    <a:alpha val="43137"/>
                  </a:srgbClr>
                </a:outerShdw>
              </a:effectLst>
            </a:endParaRPr>
          </a:p>
          <a:p>
            <a:pPr marL="914400" lvl="1" indent="-457200">
              <a:buFont typeface="Arial" panose="020B0604020202020204" pitchFamily="34" charset="0"/>
              <a:buChar char="•"/>
            </a:pPr>
            <a:endParaRPr lang="en-GB" sz="2800" b="1" dirty="0">
              <a:solidFill>
                <a:schemeClr val="bg1"/>
              </a:solidFill>
              <a:effectLst>
                <a:outerShdw blurRad="38100" dist="38100" dir="2700000" algn="tl">
                  <a:srgbClr val="000000">
                    <a:alpha val="43137"/>
                  </a:srgbClr>
                </a:outerShdw>
              </a:effectLst>
            </a:endParaRPr>
          </a:p>
          <a:p>
            <a:pPr marL="457200" indent="-457200">
              <a:buFont typeface="Arial" panose="020B0604020202020204" pitchFamily="34" charset="0"/>
              <a:buChar char="•"/>
            </a:pPr>
            <a:r>
              <a:rPr lang="en-GB" sz="2800" b="1" dirty="0" err="1">
                <a:solidFill>
                  <a:schemeClr val="bg1"/>
                </a:solidFill>
                <a:effectLst>
                  <a:outerShdw blurRad="38100" dist="38100" dir="2700000" algn="tl">
                    <a:srgbClr val="000000">
                      <a:alpha val="43137"/>
                    </a:srgbClr>
                  </a:outerShdw>
                </a:effectLst>
              </a:rPr>
              <a:t>Bovendien</a:t>
            </a:r>
            <a:r>
              <a:rPr lang="en-GB" sz="2800" b="1" dirty="0">
                <a:solidFill>
                  <a:schemeClr val="bg1"/>
                </a:solidFill>
                <a:effectLst>
                  <a:outerShdw blurRad="38100" dist="38100" dir="2700000" algn="tl">
                    <a:srgbClr val="000000">
                      <a:alpha val="43137"/>
                    </a:srgbClr>
                  </a:outerShdw>
                </a:effectLst>
              </a:rPr>
              <a:t>:</a:t>
            </a:r>
          </a:p>
          <a:p>
            <a:pPr marL="457200" indent="-457200">
              <a:buFont typeface="Arial" panose="020B0604020202020204" pitchFamily="34" charset="0"/>
              <a:buChar char="•"/>
            </a:pPr>
            <a:endParaRPr lang="en-GB" sz="2800" b="1" dirty="0">
              <a:solidFill>
                <a:schemeClr val="bg1"/>
              </a:solidFill>
              <a:effectLst>
                <a:outerShdw blurRad="38100" dist="38100" dir="2700000" algn="tl">
                  <a:srgbClr val="000000">
                    <a:alpha val="43137"/>
                  </a:srgbClr>
                </a:outerShdw>
              </a:effectLst>
            </a:endParaRPr>
          </a:p>
          <a:p>
            <a:pPr marL="914400" lvl="1" indent="-457200">
              <a:buFont typeface="Arial" panose="020B0604020202020204" pitchFamily="34" charset="0"/>
              <a:buChar char="•"/>
            </a:pPr>
            <a:r>
              <a:rPr lang="en-GB" sz="2800" b="1" dirty="0">
                <a:solidFill>
                  <a:schemeClr val="bg1"/>
                </a:solidFill>
                <a:effectLst>
                  <a:outerShdw blurRad="38100" dist="38100" dir="2700000" algn="tl">
                    <a:srgbClr val="000000">
                      <a:alpha val="43137"/>
                    </a:srgbClr>
                  </a:outerShdw>
                </a:effectLst>
              </a:rPr>
              <a:t>In </a:t>
            </a:r>
            <a:r>
              <a:rPr lang="en-GB" sz="2800" b="1" dirty="0" err="1">
                <a:solidFill>
                  <a:schemeClr val="bg1"/>
                </a:solidFill>
                <a:effectLst>
                  <a:outerShdw blurRad="38100" dist="38100" dir="2700000" algn="tl">
                    <a:srgbClr val="000000">
                      <a:alpha val="43137"/>
                    </a:srgbClr>
                  </a:outerShdw>
                </a:effectLst>
              </a:rPr>
              <a:t>windparken</a:t>
            </a:r>
            <a:r>
              <a:rPr lang="en-GB" sz="2800" b="1" dirty="0">
                <a:solidFill>
                  <a:schemeClr val="bg1"/>
                </a:solidFill>
                <a:effectLst>
                  <a:outerShdw blurRad="38100" dist="38100" dir="2700000" algn="tl">
                    <a:srgbClr val="000000">
                      <a:alpha val="43137"/>
                    </a:srgbClr>
                  </a:outerShdw>
                </a:effectLst>
              </a:rPr>
              <a:t> mag </a:t>
            </a:r>
            <a:r>
              <a:rPr lang="en-GB" sz="2800" b="1" dirty="0" err="1">
                <a:solidFill>
                  <a:schemeClr val="bg1"/>
                </a:solidFill>
                <a:effectLst>
                  <a:outerShdw blurRad="38100" dist="38100" dir="2700000" algn="tl">
                    <a:srgbClr val="000000">
                      <a:alpha val="43137"/>
                    </a:srgbClr>
                  </a:outerShdw>
                </a:effectLst>
              </a:rPr>
              <a:t>niet</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gevist</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worden</a:t>
            </a:r>
            <a:r>
              <a:rPr lang="en-GB" sz="2800" b="1" dirty="0">
                <a:solidFill>
                  <a:schemeClr val="bg1"/>
                </a:solidFill>
                <a:effectLst>
                  <a:outerShdw blurRad="38100" dist="38100" dir="2700000" algn="tl">
                    <a:srgbClr val="000000">
                      <a:alpha val="43137"/>
                    </a:srgbClr>
                  </a:outerShdw>
                </a:effectLst>
              </a:rPr>
              <a:t>!</a:t>
            </a:r>
          </a:p>
        </p:txBody>
      </p:sp>
      <p:sp>
        <p:nvSpPr>
          <p:cNvPr id="8" name="Rectangle 7">
            <a:extLst>
              <a:ext uri="{FF2B5EF4-FFF2-40B4-BE49-F238E27FC236}">
                <a16:creationId xmlns:a16="http://schemas.microsoft.com/office/drawing/2014/main" id="{D6578FA3-B541-123C-C469-9B5AA47C2DFA}"/>
              </a:ext>
            </a:extLst>
          </p:cNvPr>
          <p:cNvSpPr/>
          <p:nvPr/>
        </p:nvSpPr>
        <p:spPr>
          <a:xfrm>
            <a:off x="1275144" y="3993266"/>
            <a:ext cx="229565" cy="14818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9" name="Rectangle 8">
            <a:extLst>
              <a:ext uri="{FF2B5EF4-FFF2-40B4-BE49-F238E27FC236}">
                <a16:creationId xmlns:a16="http://schemas.microsoft.com/office/drawing/2014/main" id="{BA172569-01DC-AC04-46F0-C7EED58450F8}"/>
              </a:ext>
            </a:extLst>
          </p:cNvPr>
          <p:cNvSpPr/>
          <p:nvPr/>
        </p:nvSpPr>
        <p:spPr>
          <a:xfrm>
            <a:off x="1777795" y="3993266"/>
            <a:ext cx="229565" cy="14818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 name="Rectangle 9">
            <a:extLst>
              <a:ext uri="{FF2B5EF4-FFF2-40B4-BE49-F238E27FC236}">
                <a16:creationId xmlns:a16="http://schemas.microsoft.com/office/drawing/2014/main" id="{694F1C2B-7B80-AF3F-DEFC-F588B49F250F}"/>
              </a:ext>
            </a:extLst>
          </p:cNvPr>
          <p:cNvSpPr/>
          <p:nvPr/>
        </p:nvSpPr>
        <p:spPr>
          <a:xfrm>
            <a:off x="3059575" y="3993266"/>
            <a:ext cx="229565" cy="14818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Rectangle 10">
            <a:extLst>
              <a:ext uri="{FF2B5EF4-FFF2-40B4-BE49-F238E27FC236}">
                <a16:creationId xmlns:a16="http://schemas.microsoft.com/office/drawing/2014/main" id="{F47CFA98-7464-7B43-6E4C-83AA2A9E4B95}"/>
              </a:ext>
            </a:extLst>
          </p:cNvPr>
          <p:cNvSpPr/>
          <p:nvPr/>
        </p:nvSpPr>
        <p:spPr>
          <a:xfrm>
            <a:off x="3435868" y="3993266"/>
            <a:ext cx="229565" cy="14818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2" name="Rectangle 11">
            <a:extLst>
              <a:ext uri="{FF2B5EF4-FFF2-40B4-BE49-F238E27FC236}">
                <a16:creationId xmlns:a16="http://schemas.microsoft.com/office/drawing/2014/main" id="{D55168FF-738F-05C9-562A-F783CAE449E8}"/>
              </a:ext>
            </a:extLst>
          </p:cNvPr>
          <p:cNvSpPr/>
          <p:nvPr/>
        </p:nvSpPr>
        <p:spPr>
          <a:xfrm>
            <a:off x="3736193" y="3993266"/>
            <a:ext cx="229565" cy="14818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3" name="Rectangle 12">
            <a:extLst>
              <a:ext uri="{FF2B5EF4-FFF2-40B4-BE49-F238E27FC236}">
                <a16:creationId xmlns:a16="http://schemas.microsoft.com/office/drawing/2014/main" id="{8B8FE1F0-E193-4C3A-6048-3E2DCDFE5360}"/>
              </a:ext>
            </a:extLst>
          </p:cNvPr>
          <p:cNvSpPr/>
          <p:nvPr/>
        </p:nvSpPr>
        <p:spPr>
          <a:xfrm>
            <a:off x="4341355" y="3993266"/>
            <a:ext cx="229565" cy="14818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4" name="Rectangle 13">
            <a:extLst>
              <a:ext uri="{FF2B5EF4-FFF2-40B4-BE49-F238E27FC236}">
                <a16:creationId xmlns:a16="http://schemas.microsoft.com/office/drawing/2014/main" id="{8E4E3ED2-46FC-047B-D9BF-59D8D96719EB}"/>
              </a:ext>
            </a:extLst>
          </p:cNvPr>
          <p:cNvSpPr/>
          <p:nvPr/>
        </p:nvSpPr>
        <p:spPr>
          <a:xfrm>
            <a:off x="4613515" y="3993266"/>
            <a:ext cx="229565" cy="14818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5" name="Rectangle 14">
            <a:extLst>
              <a:ext uri="{FF2B5EF4-FFF2-40B4-BE49-F238E27FC236}">
                <a16:creationId xmlns:a16="http://schemas.microsoft.com/office/drawing/2014/main" id="{0B70B0FF-9D77-F1B4-76BD-8905AFDB95B4}"/>
              </a:ext>
            </a:extLst>
          </p:cNvPr>
          <p:cNvSpPr/>
          <p:nvPr/>
        </p:nvSpPr>
        <p:spPr>
          <a:xfrm>
            <a:off x="5393378" y="3993266"/>
            <a:ext cx="229565" cy="14818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7" name="Rectangle 6">
            <a:extLst>
              <a:ext uri="{FF2B5EF4-FFF2-40B4-BE49-F238E27FC236}">
                <a16:creationId xmlns:a16="http://schemas.microsoft.com/office/drawing/2014/main" id="{4A524280-A8BF-24F9-7241-AD0C86AA2E4A}"/>
              </a:ext>
            </a:extLst>
          </p:cNvPr>
          <p:cNvSpPr/>
          <p:nvPr/>
        </p:nvSpPr>
        <p:spPr>
          <a:xfrm>
            <a:off x="0" y="5475066"/>
            <a:ext cx="6096000" cy="1394269"/>
          </a:xfrm>
          <a:prstGeom prst="rect">
            <a:avLst/>
          </a:prstGeom>
          <a:solidFill>
            <a:srgbClr val="C8C0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9" name="Oval 38">
            <a:extLst>
              <a:ext uri="{FF2B5EF4-FFF2-40B4-BE49-F238E27FC236}">
                <a16:creationId xmlns:a16="http://schemas.microsoft.com/office/drawing/2014/main" id="{86A075B6-5E24-0039-437D-E7D9AAA64CC4}"/>
              </a:ext>
            </a:extLst>
          </p:cNvPr>
          <p:cNvSpPr/>
          <p:nvPr/>
        </p:nvSpPr>
        <p:spPr>
          <a:xfrm>
            <a:off x="1249612" y="3604632"/>
            <a:ext cx="1538868" cy="1538868"/>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0" name="Oval 39">
            <a:extLst>
              <a:ext uri="{FF2B5EF4-FFF2-40B4-BE49-F238E27FC236}">
                <a16:creationId xmlns:a16="http://schemas.microsoft.com/office/drawing/2014/main" id="{620320CA-9704-9965-F5F9-8CF7A9BF5716}"/>
              </a:ext>
            </a:extLst>
          </p:cNvPr>
          <p:cNvSpPr/>
          <p:nvPr/>
        </p:nvSpPr>
        <p:spPr>
          <a:xfrm>
            <a:off x="3435868" y="3604632"/>
            <a:ext cx="1538868" cy="1538868"/>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 name="Oval 1">
            <a:extLst>
              <a:ext uri="{FF2B5EF4-FFF2-40B4-BE49-F238E27FC236}">
                <a16:creationId xmlns:a16="http://schemas.microsoft.com/office/drawing/2014/main" id="{BA67F1C0-8A14-DCF7-3A79-724B1B18E3E0}"/>
              </a:ext>
            </a:extLst>
          </p:cNvPr>
          <p:cNvSpPr/>
          <p:nvPr/>
        </p:nvSpPr>
        <p:spPr>
          <a:xfrm>
            <a:off x="2328446" y="4960557"/>
            <a:ext cx="1538868" cy="1538868"/>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7" name="TextBox 16">
            <a:extLst>
              <a:ext uri="{FF2B5EF4-FFF2-40B4-BE49-F238E27FC236}">
                <a16:creationId xmlns:a16="http://schemas.microsoft.com/office/drawing/2014/main" id="{5F885F9B-4603-3BD4-E6A1-249F751E3CE9}"/>
              </a:ext>
            </a:extLst>
          </p:cNvPr>
          <p:cNvSpPr txBox="1"/>
          <p:nvPr/>
        </p:nvSpPr>
        <p:spPr>
          <a:xfrm>
            <a:off x="1157320" y="5086284"/>
            <a:ext cx="3881120" cy="400110"/>
          </a:xfrm>
          <a:prstGeom prst="rect">
            <a:avLst/>
          </a:prstGeom>
          <a:noFill/>
        </p:spPr>
        <p:txBody>
          <a:bodyPr wrap="square" rtlCol="0">
            <a:spAutoFit/>
          </a:bodyPr>
          <a:lstStyle/>
          <a:p>
            <a:pPr algn="ctr"/>
            <a:r>
              <a:rPr lang="en-GB" sz="2000" b="1" dirty="0" err="1">
                <a:solidFill>
                  <a:schemeClr val="bg1"/>
                </a:solidFill>
                <a:effectLst>
                  <a:outerShdw blurRad="38100" dist="38100" dir="2700000" algn="tl">
                    <a:srgbClr val="000000">
                      <a:alpha val="43137"/>
                    </a:srgbClr>
                  </a:outerShdw>
                </a:effectLst>
              </a:rPr>
              <a:t>oesters</a:t>
            </a:r>
            <a:endParaRPr lang="LID4096" sz="2000" b="1" dirty="0">
              <a:solidFill>
                <a:schemeClr val="bg1"/>
              </a:solidFill>
              <a:effectLst>
                <a:outerShdw blurRad="38100" dist="38100" dir="2700000" algn="tl">
                  <a:srgbClr val="000000">
                    <a:alpha val="43137"/>
                  </a:srgbClr>
                </a:outerShdw>
              </a:effectLst>
            </a:endParaRPr>
          </a:p>
        </p:txBody>
      </p:sp>
      <p:sp>
        <p:nvSpPr>
          <p:cNvPr id="18" name="TextBox 17">
            <a:extLst>
              <a:ext uri="{FF2B5EF4-FFF2-40B4-BE49-F238E27FC236}">
                <a16:creationId xmlns:a16="http://schemas.microsoft.com/office/drawing/2014/main" id="{C7BF9EE8-B0BF-E565-776A-E534996F4F1B}"/>
              </a:ext>
            </a:extLst>
          </p:cNvPr>
          <p:cNvSpPr txBox="1"/>
          <p:nvPr/>
        </p:nvSpPr>
        <p:spPr>
          <a:xfrm>
            <a:off x="62354" y="4585475"/>
            <a:ext cx="3881120" cy="400110"/>
          </a:xfrm>
          <a:prstGeom prst="rect">
            <a:avLst/>
          </a:prstGeom>
          <a:noFill/>
        </p:spPr>
        <p:txBody>
          <a:bodyPr wrap="square" rtlCol="0">
            <a:spAutoFit/>
          </a:bodyPr>
          <a:lstStyle/>
          <a:p>
            <a:pPr algn="ctr"/>
            <a:r>
              <a:rPr lang="en-GB" sz="2000" b="1" dirty="0" err="1">
                <a:solidFill>
                  <a:schemeClr val="bg1"/>
                </a:solidFill>
                <a:effectLst>
                  <a:outerShdw blurRad="38100" dist="38100" dir="2700000" algn="tl">
                    <a:srgbClr val="000000">
                      <a:alpha val="43137"/>
                    </a:srgbClr>
                  </a:outerShdw>
                </a:effectLst>
              </a:rPr>
              <a:t>mossels</a:t>
            </a:r>
            <a:endParaRPr lang="LID4096" sz="2000" b="1" dirty="0">
              <a:solidFill>
                <a:schemeClr val="bg1"/>
              </a:solidFill>
              <a:effectLst>
                <a:outerShdw blurRad="38100" dist="38100" dir="2700000" algn="tl">
                  <a:srgbClr val="000000">
                    <a:alpha val="43137"/>
                  </a:srgbClr>
                </a:outerShdw>
              </a:effectLst>
            </a:endParaRPr>
          </a:p>
        </p:txBody>
      </p:sp>
      <p:sp>
        <p:nvSpPr>
          <p:cNvPr id="19" name="TextBox 18">
            <a:extLst>
              <a:ext uri="{FF2B5EF4-FFF2-40B4-BE49-F238E27FC236}">
                <a16:creationId xmlns:a16="http://schemas.microsoft.com/office/drawing/2014/main" id="{E2991D25-7A2A-645C-4F52-EC17C6019AB6}"/>
              </a:ext>
            </a:extLst>
          </p:cNvPr>
          <p:cNvSpPr txBox="1"/>
          <p:nvPr/>
        </p:nvSpPr>
        <p:spPr>
          <a:xfrm>
            <a:off x="2264742" y="4591669"/>
            <a:ext cx="3881120" cy="400110"/>
          </a:xfrm>
          <a:prstGeom prst="rect">
            <a:avLst/>
          </a:prstGeom>
          <a:noFill/>
        </p:spPr>
        <p:txBody>
          <a:bodyPr wrap="square" rtlCol="0">
            <a:spAutoFit/>
          </a:bodyPr>
          <a:lstStyle/>
          <a:p>
            <a:pPr algn="ctr"/>
            <a:r>
              <a:rPr lang="en-GB" sz="2000" b="1" dirty="0" err="1">
                <a:solidFill>
                  <a:schemeClr val="bg1"/>
                </a:solidFill>
                <a:effectLst>
                  <a:outerShdw blurRad="38100" dist="38100" dir="2700000" algn="tl">
                    <a:srgbClr val="000000">
                      <a:alpha val="43137"/>
                    </a:srgbClr>
                  </a:outerShdw>
                </a:effectLst>
              </a:rPr>
              <a:t>zeewier</a:t>
            </a:r>
            <a:endParaRPr lang="LID4096"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943376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D243C1B-FF83-F077-8B26-160A94C504F5}"/>
              </a:ext>
            </a:extLst>
          </p:cNvPr>
          <p:cNvSpPr>
            <a:spLocks noGrp="1"/>
          </p:cNvSpPr>
          <p:nvPr>
            <p:ph type="ctrTitle"/>
          </p:nvPr>
        </p:nvSpPr>
        <p:spPr>
          <a:xfrm>
            <a:off x="1524000" y="1122363"/>
            <a:ext cx="9144000" cy="2387600"/>
          </a:xfrm>
        </p:spPr>
        <p:txBody>
          <a:bodyPr/>
          <a:lstStyle/>
          <a:p>
            <a:r>
              <a:rPr lang="en-GB" b="1" dirty="0" err="1">
                <a:solidFill>
                  <a:schemeClr val="bg1"/>
                </a:solidFill>
                <a:effectLst>
                  <a:outerShdw blurRad="38100" dist="38100" dir="2700000" algn="tl">
                    <a:srgbClr val="000000">
                      <a:alpha val="43137"/>
                    </a:srgbClr>
                  </a:outerShdw>
                </a:effectLst>
              </a:rPr>
              <a:t>Opdracht</a:t>
            </a:r>
            <a:endParaRPr lang="LID4096" b="1" dirty="0">
              <a:solidFill>
                <a:schemeClr val="bg1"/>
              </a:solidFill>
              <a:effectLst>
                <a:outerShdw blurRad="38100" dist="38100" dir="2700000" algn="tl">
                  <a:srgbClr val="000000">
                    <a:alpha val="43137"/>
                  </a:srgbClr>
                </a:outerShdw>
              </a:effectLst>
            </a:endParaRPr>
          </a:p>
        </p:txBody>
      </p:sp>
      <p:pic>
        <p:nvPicPr>
          <p:cNvPr id="6" name="Afbeelding 3" descr="Afbeelding 3">
            <a:extLst>
              <a:ext uri="{FF2B5EF4-FFF2-40B4-BE49-F238E27FC236}">
                <a16:creationId xmlns:a16="http://schemas.microsoft.com/office/drawing/2014/main" id="{8B77C4EC-7891-F457-CE46-E0B936ED21B4}"/>
              </a:ext>
            </a:extLst>
          </p:cNvPr>
          <p:cNvPicPr>
            <a:picLocks noChangeAspect="1"/>
          </p:cNvPicPr>
          <p:nvPr/>
        </p:nvPicPr>
        <p:blipFill>
          <a:blip r:embed="rId3"/>
          <a:stretch>
            <a:fillRect/>
          </a:stretch>
        </p:blipFill>
        <p:spPr>
          <a:xfrm>
            <a:off x="86601" y="120384"/>
            <a:ext cx="1067707" cy="682071"/>
          </a:xfrm>
          <a:prstGeom prst="rect">
            <a:avLst/>
          </a:prstGeom>
          <a:ln w="12700">
            <a:miter lim="400000"/>
          </a:ln>
        </p:spPr>
      </p:pic>
    </p:spTree>
    <p:extLst>
      <p:ext uri="{BB962C8B-B14F-4D97-AF65-F5344CB8AC3E}">
        <p14:creationId xmlns:p14="http://schemas.microsoft.com/office/powerpoint/2010/main" val="32675818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9A166E8-FD0E-4337-779D-0825FA69B6EF}"/>
              </a:ext>
            </a:extLst>
          </p:cNvPr>
          <p:cNvSpPr txBox="1">
            <a:spLocks/>
          </p:cNvSpPr>
          <p:nvPr/>
        </p:nvSpPr>
        <p:spPr>
          <a:xfrm>
            <a:off x="1154308" y="0"/>
            <a:ext cx="8294492" cy="922841"/>
          </a:xfrm>
          <a:prstGeom prst="rect">
            <a:avLst/>
          </a:prstGeom>
          <a:noFill/>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err="1">
                <a:solidFill>
                  <a:schemeClr val="bg1"/>
                </a:solidFill>
                <a:effectLst>
                  <a:outerShdw blurRad="38100" dist="38100" dir="2700000" algn="tl">
                    <a:srgbClr val="000000">
                      <a:alpha val="43137"/>
                    </a:srgbClr>
                  </a:outerShdw>
                </a:effectLst>
              </a:rPr>
              <a:t>Voorbeeld</a:t>
            </a:r>
            <a:r>
              <a:rPr lang="en-US" sz="4800" b="1" dirty="0">
                <a:solidFill>
                  <a:schemeClr val="bg1"/>
                </a:solidFill>
                <a:effectLst>
                  <a:outerShdw blurRad="38100" dist="38100" dir="2700000" algn="tl">
                    <a:srgbClr val="000000">
                      <a:alpha val="43137"/>
                    </a:srgbClr>
                  </a:outerShdw>
                </a:effectLst>
              </a:rPr>
              <a:t>: de </a:t>
            </a:r>
            <a:r>
              <a:rPr lang="en-US" sz="4800" b="1" dirty="0" err="1">
                <a:solidFill>
                  <a:schemeClr val="bg1"/>
                </a:solidFill>
                <a:effectLst>
                  <a:outerShdw blurRad="38100" dist="38100" dir="2700000" algn="tl">
                    <a:srgbClr val="000000">
                      <a:alpha val="43137"/>
                    </a:srgbClr>
                  </a:outerShdw>
                </a:effectLst>
              </a:rPr>
              <a:t>grijze</a:t>
            </a:r>
            <a:r>
              <a:rPr lang="en-US" sz="4800" b="1" dirty="0">
                <a:solidFill>
                  <a:schemeClr val="bg1"/>
                </a:solidFill>
                <a:effectLst>
                  <a:outerShdw blurRad="38100" dist="38100" dir="2700000" algn="tl">
                    <a:srgbClr val="000000">
                      <a:alpha val="43137"/>
                    </a:srgbClr>
                  </a:outerShdw>
                </a:effectLst>
              </a:rPr>
              <a:t> </a:t>
            </a:r>
            <a:r>
              <a:rPr lang="en-US" sz="4800" b="1" dirty="0" err="1">
                <a:solidFill>
                  <a:schemeClr val="bg1"/>
                </a:solidFill>
                <a:effectLst>
                  <a:outerShdw blurRad="38100" dist="38100" dir="2700000" algn="tl">
                    <a:srgbClr val="000000">
                      <a:alpha val="43137"/>
                    </a:srgbClr>
                  </a:outerShdw>
                </a:effectLst>
              </a:rPr>
              <a:t>garnaal</a:t>
            </a:r>
            <a:endParaRPr lang="en-US" sz="4800" b="1" dirty="0">
              <a:solidFill>
                <a:schemeClr val="bg1"/>
              </a:solidFill>
              <a:effectLst>
                <a:outerShdw blurRad="38100" dist="38100" dir="2700000" algn="tl">
                  <a:srgbClr val="000000">
                    <a:alpha val="43137"/>
                  </a:srgbClr>
                </a:outerShdw>
              </a:effectLst>
            </a:endParaRPr>
          </a:p>
        </p:txBody>
      </p:sp>
      <p:pic>
        <p:nvPicPr>
          <p:cNvPr id="6" name="Afbeelding 3" descr="Afbeelding 3">
            <a:extLst>
              <a:ext uri="{FF2B5EF4-FFF2-40B4-BE49-F238E27FC236}">
                <a16:creationId xmlns:a16="http://schemas.microsoft.com/office/drawing/2014/main" id="{0B05D786-AE7C-F522-D9BD-9FD88B70D785}"/>
              </a:ext>
            </a:extLst>
          </p:cNvPr>
          <p:cNvPicPr>
            <a:picLocks noChangeAspect="1"/>
          </p:cNvPicPr>
          <p:nvPr/>
        </p:nvPicPr>
        <p:blipFill>
          <a:blip r:embed="rId3"/>
          <a:stretch>
            <a:fillRect/>
          </a:stretch>
        </p:blipFill>
        <p:spPr>
          <a:xfrm>
            <a:off x="86601" y="120384"/>
            <a:ext cx="1067707" cy="682071"/>
          </a:xfrm>
          <a:prstGeom prst="rect">
            <a:avLst/>
          </a:prstGeom>
          <a:ln w="12700">
            <a:miter lim="400000"/>
          </a:ln>
        </p:spPr>
      </p:pic>
      <p:sp>
        <p:nvSpPr>
          <p:cNvPr id="2" name="Oval 1">
            <a:extLst>
              <a:ext uri="{FF2B5EF4-FFF2-40B4-BE49-F238E27FC236}">
                <a16:creationId xmlns:a16="http://schemas.microsoft.com/office/drawing/2014/main" id="{D21E8E1A-56D4-1F21-FC11-2440CD127846}"/>
              </a:ext>
            </a:extLst>
          </p:cNvPr>
          <p:cNvSpPr/>
          <p:nvPr/>
        </p:nvSpPr>
        <p:spPr>
          <a:xfrm>
            <a:off x="1154308" y="1343508"/>
            <a:ext cx="4504223" cy="4504223"/>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 name="TextBox 2">
            <a:extLst>
              <a:ext uri="{FF2B5EF4-FFF2-40B4-BE49-F238E27FC236}">
                <a16:creationId xmlns:a16="http://schemas.microsoft.com/office/drawing/2014/main" id="{2C3037C8-C978-AA3F-1500-6ED51E3CC8E5}"/>
              </a:ext>
            </a:extLst>
          </p:cNvPr>
          <p:cNvSpPr txBox="1"/>
          <p:nvPr/>
        </p:nvSpPr>
        <p:spPr>
          <a:xfrm>
            <a:off x="6245553" y="1216174"/>
            <a:ext cx="4504223" cy="4832092"/>
          </a:xfrm>
          <a:prstGeom prst="rect">
            <a:avLst/>
          </a:prstGeom>
          <a:noFill/>
        </p:spPr>
        <p:txBody>
          <a:bodyPr wrap="square" rtlCol="0">
            <a:spAutoFit/>
          </a:bodyPr>
          <a:lstStyle/>
          <a:p>
            <a:pPr marL="457200" indent="-457200">
              <a:buFont typeface="Arial" panose="020B0604020202020204" pitchFamily="34" charset="0"/>
              <a:buChar char="•"/>
            </a:pPr>
            <a:r>
              <a:rPr lang="en-GB" sz="2800" b="1" dirty="0" err="1">
                <a:solidFill>
                  <a:schemeClr val="bg1"/>
                </a:solidFill>
                <a:effectLst>
                  <a:outerShdw blurRad="38100" dist="38100" dir="2700000" algn="tl">
                    <a:srgbClr val="000000">
                      <a:alpha val="43137"/>
                    </a:srgbClr>
                  </a:outerShdw>
                </a:effectLst>
              </a:rPr>
              <a:t>Leeft</a:t>
            </a:r>
            <a:r>
              <a:rPr lang="en-GB" sz="2800" b="1" dirty="0">
                <a:solidFill>
                  <a:schemeClr val="bg1"/>
                </a:solidFill>
                <a:effectLst>
                  <a:outerShdw blurRad="38100" dist="38100" dir="2700000" algn="tl">
                    <a:srgbClr val="000000">
                      <a:alpha val="43137"/>
                    </a:srgbClr>
                  </a:outerShdw>
                </a:effectLst>
              </a:rPr>
              <a:t> op </a:t>
            </a:r>
            <a:r>
              <a:rPr lang="en-GB" sz="2800" b="1" dirty="0" err="1">
                <a:solidFill>
                  <a:schemeClr val="bg1"/>
                </a:solidFill>
                <a:effectLst>
                  <a:outerShdw blurRad="38100" dist="38100" dir="2700000" algn="tl">
                    <a:srgbClr val="000000">
                      <a:alpha val="43137"/>
                    </a:srgbClr>
                  </a:outerShdw>
                </a:effectLst>
              </a:rPr>
              <a:t>zandbodems</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dicht</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bij</a:t>
            </a:r>
            <a:r>
              <a:rPr lang="en-GB" sz="2800" b="1" dirty="0">
                <a:solidFill>
                  <a:schemeClr val="bg1"/>
                </a:solidFill>
                <a:effectLst>
                  <a:outerShdw blurRad="38100" dist="38100" dir="2700000" algn="tl">
                    <a:srgbClr val="000000">
                      <a:alpha val="43137"/>
                    </a:srgbClr>
                  </a:outerShdw>
                </a:effectLst>
              </a:rPr>
              <a:t> de </a:t>
            </a:r>
            <a:r>
              <a:rPr lang="en-GB" sz="2800" b="1" dirty="0" err="1">
                <a:solidFill>
                  <a:schemeClr val="bg1"/>
                </a:solidFill>
                <a:effectLst>
                  <a:outerShdw blurRad="38100" dist="38100" dir="2700000" algn="tl">
                    <a:srgbClr val="000000">
                      <a:alpha val="43137"/>
                    </a:srgbClr>
                  </a:outerShdw>
                </a:effectLst>
              </a:rPr>
              <a:t>kust</a:t>
            </a:r>
            <a:endParaRPr lang="en-GB" sz="2800" b="1" dirty="0">
              <a:solidFill>
                <a:schemeClr val="bg1"/>
              </a:solidFill>
              <a:effectLst>
                <a:outerShdw blurRad="38100" dist="38100" dir="2700000" algn="tl">
                  <a:srgbClr val="000000">
                    <a:alpha val="43137"/>
                  </a:srgbClr>
                </a:outerShdw>
              </a:effectLst>
            </a:endParaRPr>
          </a:p>
          <a:p>
            <a:pPr marL="457200" indent="-457200">
              <a:buFont typeface="Arial" panose="020B0604020202020204" pitchFamily="34" charset="0"/>
              <a:buChar char="•"/>
            </a:pPr>
            <a:endParaRPr lang="en-GB" sz="2800" b="1" dirty="0">
              <a:solidFill>
                <a:schemeClr val="bg1"/>
              </a:solidFill>
              <a:effectLst>
                <a:outerShdw blurRad="38100" dist="38100" dir="2700000" algn="tl">
                  <a:srgbClr val="000000">
                    <a:alpha val="43137"/>
                  </a:srgbClr>
                </a:outerShdw>
              </a:effectLst>
            </a:endParaRPr>
          </a:p>
          <a:p>
            <a:pPr marL="457200" indent="-457200">
              <a:buFont typeface="Arial" panose="020B0604020202020204" pitchFamily="34" charset="0"/>
              <a:buChar char="•"/>
            </a:pPr>
            <a:r>
              <a:rPr lang="en-GB" sz="2800" b="1" dirty="0" err="1">
                <a:solidFill>
                  <a:schemeClr val="bg1"/>
                </a:solidFill>
                <a:effectLst>
                  <a:outerShdw blurRad="38100" dist="38100" dir="2700000" algn="tl">
                    <a:srgbClr val="000000">
                      <a:alpha val="43137"/>
                    </a:srgbClr>
                  </a:outerShdw>
                </a:effectLst>
              </a:rPr>
              <a:t>Voedt</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zich</a:t>
            </a:r>
            <a:r>
              <a:rPr lang="en-GB" sz="2800" b="1" dirty="0">
                <a:solidFill>
                  <a:schemeClr val="bg1"/>
                </a:solidFill>
                <a:effectLst>
                  <a:outerShdw blurRad="38100" dist="38100" dir="2700000" algn="tl">
                    <a:srgbClr val="000000">
                      <a:alpha val="43137"/>
                    </a:srgbClr>
                  </a:outerShdw>
                </a:effectLst>
              </a:rPr>
              <a:t> met </a:t>
            </a:r>
            <a:r>
              <a:rPr lang="en-GB" sz="2800" b="1" dirty="0" err="1">
                <a:solidFill>
                  <a:schemeClr val="bg1"/>
                </a:solidFill>
                <a:effectLst>
                  <a:outerShdw blurRad="38100" dist="38100" dir="2700000" algn="tl">
                    <a:srgbClr val="000000">
                      <a:alpha val="43137"/>
                    </a:srgbClr>
                  </a:outerShdw>
                </a:effectLst>
              </a:rPr>
              <a:t>allerhande</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soorten</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kleine</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diertjes</a:t>
            </a:r>
            <a:endParaRPr lang="en-GB" sz="2800" b="1" dirty="0">
              <a:solidFill>
                <a:schemeClr val="bg1"/>
              </a:solidFill>
              <a:effectLst>
                <a:outerShdw blurRad="38100" dist="38100" dir="2700000" algn="tl">
                  <a:srgbClr val="000000">
                    <a:alpha val="43137"/>
                  </a:srgbClr>
                </a:outerShdw>
              </a:effectLst>
            </a:endParaRPr>
          </a:p>
          <a:p>
            <a:pPr marL="457200" indent="-457200">
              <a:buFont typeface="Arial" panose="020B0604020202020204" pitchFamily="34" charset="0"/>
              <a:buChar char="•"/>
            </a:pPr>
            <a:endParaRPr lang="en-GB" sz="2800" b="1" dirty="0">
              <a:solidFill>
                <a:schemeClr val="bg1"/>
              </a:solidFill>
              <a:effectLst>
                <a:outerShdw blurRad="38100" dist="38100" dir="2700000" algn="tl">
                  <a:srgbClr val="000000">
                    <a:alpha val="43137"/>
                  </a:srgbClr>
                </a:outerShdw>
              </a:effectLst>
            </a:endParaRPr>
          </a:p>
          <a:p>
            <a:pPr marL="457200" indent="-457200">
              <a:buFont typeface="Arial" panose="020B0604020202020204" pitchFamily="34" charset="0"/>
              <a:buChar char="•"/>
            </a:pPr>
            <a:r>
              <a:rPr lang="en-GB" sz="2800" b="1" dirty="0" err="1">
                <a:solidFill>
                  <a:schemeClr val="bg1"/>
                </a:solidFill>
                <a:effectLst>
                  <a:outerShdw blurRad="38100" dist="38100" dir="2700000" algn="tl">
                    <a:srgbClr val="000000">
                      <a:alpha val="43137"/>
                    </a:srgbClr>
                  </a:outerShdw>
                </a:effectLst>
              </a:rPr>
              <a:t>Wordt</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veel</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bevist</a:t>
            </a:r>
            <a:r>
              <a:rPr lang="en-GB" sz="2800" b="1" dirty="0">
                <a:solidFill>
                  <a:schemeClr val="bg1"/>
                </a:solidFill>
                <a:effectLst>
                  <a:outerShdw blurRad="38100" dist="38100" dir="2700000" algn="tl">
                    <a:srgbClr val="000000">
                      <a:alpha val="43137"/>
                    </a:srgbClr>
                  </a:outerShdw>
                </a:effectLst>
              </a:rPr>
              <a:t>, maar </a:t>
            </a:r>
            <a:r>
              <a:rPr lang="en-GB" sz="2800" b="1" dirty="0" err="1">
                <a:solidFill>
                  <a:schemeClr val="bg1"/>
                </a:solidFill>
                <a:effectLst>
                  <a:outerShdw blurRad="38100" dist="38100" dir="2700000" algn="tl">
                    <a:srgbClr val="000000">
                      <a:alpha val="43137"/>
                    </a:srgbClr>
                  </a:outerShdw>
                </a:effectLst>
              </a:rPr>
              <a:t>lijdt</a:t>
            </a:r>
            <a:r>
              <a:rPr lang="en-GB" sz="2800" b="1" dirty="0">
                <a:solidFill>
                  <a:schemeClr val="bg1"/>
                </a:solidFill>
                <a:effectLst>
                  <a:outerShdw blurRad="38100" dist="38100" dir="2700000" algn="tl">
                    <a:srgbClr val="000000">
                      <a:alpha val="43137"/>
                    </a:srgbClr>
                  </a:outerShdw>
                </a:effectLst>
              </a:rPr>
              <a:t> er </a:t>
            </a:r>
            <a:r>
              <a:rPr lang="en-GB" sz="2800" b="1" dirty="0" err="1">
                <a:solidFill>
                  <a:schemeClr val="bg1"/>
                </a:solidFill>
                <a:effectLst>
                  <a:outerShdw blurRad="38100" dist="38100" dir="2700000" algn="tl">
                    <a:srgbClr val="000000">
                      <a:alpha val="43137"/>
                    </a:srgbClr>
                  </a:outerShdw>
                </a:effectLst>
              </a:rPr>
              <a:t>niet</a:t>
            </a:r>
            <a:r>
              <a:rPr lang="en-GB" sz="2800" b="1" dirty="0">
                <a:solidFill>
                  <a:schemeClr val="bg1"/>
                </a:solidFill>
                <a:effectLst>
                  <a:outerShdw blurRad="38100" dist="38100" dir="2700000" algn="tl">
                    <a:srgbClr val="000000">
                      <a:alpha val="43137"/>
                    </a:srgbClr>
                  </a:outerShdw>
                </a:effectLst>
              </a:rPr>
              <a:t> heel erg </a:t>
            </a:r>
            <a:r>
              <a:rPr lang="en-GB" sz="2800" b="1" dirty="0" err="1">
                <a:solidFill>
                  <a:schemeClr val="bg1"/>
                </a:solidFill>
                <a:effectLst>
                  <a:outerShdw blurRad="38100" dist="38100" dir="2700000" algn="tl">
                    <a:srgbClr val="000000">
                      <a:alpha val="43137"/>
                    </a:srgbClr>
                  </a:outerShdw>
                </a:effectLst>
              </a:rPr>
              <a:t>onder</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omdat</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roofvissen</a:t>
            </a:r>
            <a:r>
              <a:rPr lang="en-GB" sz="2800" b="1" dirty="0">
                <a:solidFill>
                  <a:schemeClr val="bg1"/>
                </a:solidFill>
                <a:effectLst>
                  <a:outerShdw blurRad="38100" dist="38100" dir="2700000" algn="tl">
                    <a:srgbClr val="000000">
                      <a:alpha val="43137"/>
                    </a:srgbClr>
                  </a:outerShdw>
                </a:effectLst>
              </a:rPr>
              <a:t> door </a:t>
            </a:r>
            <a:r>
              <a:rPr lang="en-GB" sz="2800" b="1" dirty="0" err="1">
                <a:solidFill>
                  <a:schemeClr val="bg1"/>
                </a:solidFill>
                <a:effectLst>
                  <a:outerShdw blurRad="38100" dist="38100" dir="2700000" algn="tl">
                    <a:srgbClr val="000000">
                      <a:alpha val="43137"/>
                    </a:srgbClr>
                  </a:outerShdw>
                </a:effectLst>
              </a:rPr>
              <a:t>klimaatverandering</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en</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visserij</a:t>
            </a:r>
            <a:r>
              <a:rPr lang="en-GB" sz="2800" b="1" dirty="0">
                <a:solidFill>
                  <a:schemeClr val="bg1"/>
                </a:solidFill>
                <a:effectLst>
                  <a:outerShdw blurRad="38100" dist="38100" dir="2700000" algn="tl">
                    <a:srgbClr val="000000">
                      <a:alpha val="43137"/>
                    </a:srgbClr>
                  </a:outerShdw>
                </a:effectLst>
              </a:rPr>
              <a:t> </a:t>
            </a:r>
            <a:r>
              <a:rPr lang="en-GB" sz="2800" b="1" dirty="0" err="1">
                <a:solidFill>
                  <a:schemeClr val="bg1"/>
                </a:solidFill>
                <a:effectLst>
                  <a:outerShdw blurRad="38100" dist="38100" dir="2700000" algn="tl">
                    <a:srgbClr val="000000">
                      <a:alpha val="43137"/>
                    </a:srgbClr>
                  </a:outerShdw>
                </a:effectLst>
              </a:rPr>
              <a:t>wegtrekken</a:t>
            </a:r>
            <a:endParaRPr lang="en-GB" sz="28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8471631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9A166E8-FD0E-4337-779D-0825FA69B6EF}"/>
              </a:ext>
            </a:extLst>
          </p:cNvPr>
          <p:cNvSpPr txBox="1">
            <a:spLocks/>
          </p:cNvSpPr>
          <p:nvPr/>
        </p:nvSpPr>
        <p:spPr>
          <a:xfrm>
            <a:off x="1154308" y="0"/>
            <a:ext cx="8294492" cy="922841"/>
          </a:xfrm>
          <a:prstGeom prst="rect">
            <a:avLst/>
          </a:prstGeom>
          <a:noFill/>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err="1">
                <a:solidFill>
                  <a:schemeClr val="bg1"/>
                </a:solidFill>
                <a:effectLst>
                  <a:outerShdw blurRad="38100" dist="38100" dir="2700000" algn="tl">
                    <a:srgbClr val="000000">
                      <a:alpha val="43137"/>
                    </a:srgbClr>
                  </a:outerShdw>
                </a:effectLst>
              </a:rPr>
              <a:t>Voorbeelden</a:t>
            </a:r>
            <a:r>
              <a:rPr lang="en-US" sz="4800" b="1" dirty="0">
                <a:solidFill>
                  <a:schemeClr val="bg1"/>
                </a:solidFill>
                <a:effectLst>
                  <a:outerShdw blurRad="38100" dist="38100" dir="2700000" algn="tl">
                    <a:srgbClr val="000000">
                      <a:alpha val="43137"/>
                    </a:srgbClr>
                  </a:outerShdw>
                </a:effectLst>
              </a:rPr>
              <a:t> om </a:t>
            </a:r>
            <a:r>
              <a:rPr lang="en-US" sz="4800" b="1" dirty="0" err="1">
                <a:solidFill>
                  <a:schemeClr val="bg1"/>
                </a:solidFill>
                <a:effectLst>
                  <a:outerShdw blurRad="38100" dist="38100" dir="2700000" algn="tl">
                    <a:srgbClr val="000000">
                      <a:alpha val="43137"/>
                    </a:srgbClr>
                  </a:outerShdw>
                </a:effectLst>
              </a:rPr>
              <a:t>uit</a:t>
            </a:r>
            <a:r>
              <a:rPr lang="en-US" sz="4800" b="1" dirty="0">
                <a:solidFill>
                  <a:schemeClr val="bg1"/>
                </a:solidFill>
                <a:effectLst>
                  <a:outerShdw blurRad="38100" dist="38100" dir="2700000" algn="tl">
                    <a:srgbClr val="000000">
                      <a:alpha val="43137"/>
                    </a:srgbClr>
                  </a:outerShdw>
                </a:effectLst>
              </a:rPr>
              <a:t> </a:t>
            </a:r>
            <a:r>
              <a:rPr lang="en-US" sz="4800" b="1" dirty="0" err="1">
                <a:solidFill>
                  <a:schemeClr val="bg1"/>
                </a:solidFill>
                <a:effectLst>
                  <a:outerShdw blurRad="38100" dist="38100" dir="2700000" algn="tl">
                    <a:srgbClr val="000000">
                      <a:alpha val="43137"/>
                    </a:srgbClr>
                  </a:outerShdw>
                </a:effectLst>
              </a:rPr>
              <a:t>te</a:t>
            </a:r>
            <a:r>
              <a:rPr lang="en-US" sz="4800" b="1" dirty="0">
                <a:solidFill>
                  <a:schemeClr val="bg1"/>
                </a:solidFill>
                <a:effectLst>
                  <a:outerShdw blurRad="38100" dist="38100" dir="2700000" algn="tl">
                    <a:srgbClr val="000000">
                      <a:alpha val="43137"/>
                    </a:srgbClr>
                  </a:outerShdw>
                </a:effectLst>
              </a:rPr>
              <a:t> </a:t>
            </a:r>
            <a:r>
              <a:rPr lang="en-US" sz="4800" b="1" dirty="0" err="1">
                <a:solidFill>
                  <a:schemeClr val="bg1"/>
                </a:solidFill>
                <a:effectLst>
                  <a:outerShdw blurRad="38100" dist="38100" dir="2700000" algn="tl">
                    <a:srgbClr val="000000">
                      <a:alpha val="43137"/>
                    </a:srgbClr>
                  </a:outerShdw>
                </a:effectLst>
              </a:rPr>
              <a:t>kiezen</a:t>
            </a:r>
            <a:endParaRPr lang="en-US" sz="4800" b="1" dirty="0">
              <a:solidFill>
                <a:schemeClr val="bg1"/>
              </a:solidFill>
              <a:effectLst>
                <a:outerShdw blurRad="38100" dist="38100" dir="2700000" algn="tl">
                  <a:srgbClr val="000000">
                    <a:alpha val="43137"/>
                  </a:srgbClr>
                </a:outerShdw>
              </a:effectLst>
            </a:endParaRPr>
          </a:p>
        </p:txBody>
      </p:sp>
      <p:pic>
        <p:nvPicPr>
          <p:cNvPr id="6" name="Afbeelding 3" descr="Afbeelding 3">
            <a:extLst>
              <a:ext uri="{FF2B5EF4-FFF2-40B4-BE49-F238E27FC236}">
                <a16:creationId xmlns:a16="http://schemas.microsoft.com/office/drawing/2014/main" id="{0B05D786-AE7C-F522-D9BD-9FD88B70D785}"/>
              </a:ext>
            </a:extLst>
          </p:cNvPr>
          <p:cNvPicPr>
            <a:picLocks noChangeAspect="1"/>
          </p:cNvPicPr>
          <p:nvPr/>
        </p:nvPicPr>
        <p:blipFill>
          <a:blip r:embed="rId3"/>
          <a:stretch>
            <a:fillRect/>
          </a:stretch>
        </p:blipFill>
        <p:spPr>
          <a:xfrm>
            <a:off x="86601" y="120384"/>
            <a:ext cx="1067707" cy="682071"/>
          </a:xfrm>
          <a:prstGeom prst="rect">
            <a:avLst/>
          </a:prstGeom>
          <a:ln w="12700">
            <a:miter lim="400000"/>
          </a:ln>
        </p:spPr>
      </p:pic>
      <p:sp>
        <p:nvSpPr>
          <p:cNvPr id="3" name="TextBox 2">
            <a:extLst>
              <a:ext uri="{FF2B5EF4-FFF2-40B4-BE49-F238E27FC236}">
                <a16:creationId xmlns:a16="http://schemas.microsoft.com/office/drawing/2014/main" id="{2C3037C8-C978-AA3F-1500-6ED51E3CC8E5}"/>
              </a:ext>
            </a:extLst>
          </p:cNvPr>
          <p:cNvSpPr txBox="1"/>
          <p:nvPr/>
        </p:nvSpPr>
        <p:spPr>
          <a:xfrm>
            <a:off x="256479" y="920621"/>
            <a:ext cx="6188926" cy="5940088"/>
          </a:xfrm>
          <a:prstGeom prst="rect">
            <a:avLst/>
          </a:prstGeom>
          <a:noFill/>
        </p:spPr>
        <p:txBody>
          <a:bodyPr wrap="square" rtlCol="0">
            <a:spAutoFit/>
          </a:bodyPr>
          <a:lstStyle/>
          <a:p>
            <a:r>
              <a:rPr lang="en-GB" sz="2000" b="1" dirty="0">
                <a:solidFill>
                  <a:schemeClr val="bg1"/>
                </a:solidFill>
                <a:effectLst>
                  <a:outerShdw blurRad="38100" dist="38100" dir="2700000" algn="tl">
                    <a:srgbClr val="000000">
                      <a:alpha val="43137"/>
                    </a:srgbClr>
                  </a:outerShdw>
                </a:effectLst>
              </a:rPr>
              <a:t>PLANTEN/WIEREN</a:t>
            </a:r>
          </a:p>
          <a:p>
            <a:pPr marL="457200" indent="-457200">
              <a:buFont typeface="Arial" panose="020B0604020202020204" pitchFamily="34" charset="0"/>
              <a:buChar char="•"/>
            </a:pPr>
            <a:r>
              <a:rPr lang="en-GB" sz="2000" b="1" dirty="0">
                <a:solidFill>
                  <a:schemeClr val="bg1"/>
                </a:solidFill>
                <a:effectLst>
                  <a:outerShdw blurRad="38100" dist="38100" dir="2700000" algn="tl">
                    <a:srgbClr val="000000">
                      <a:alpha val="43137"/>
                    </a:srgbClr>
                  </a:outerShdw>
                </a:effectLst>
              </a:rPr>
              <a:t>Engels </a:t>
            </a:r>
            <a:r>
              <a:rPr lang="en-GB" sz="2000" b="1" dirty="0" err="1">
                <a:solidFill>
                  <a:schemeClr val="bg1"/>
                </a:solidFill>
                <a:effectLst>
                  <a:outerShdw blurRad="38100" dist="38100" dir="2700000" algn="tl">
                    <a:srgbClr val="000000">
                      <a:alpha val="43137"/>
                    </a:srgbClr>
                  </a:outerShdw>
                </a:effectLst>
              </a:rPr>
              <a:t>slijkgras</a:t>
            </a:r>
            <a:endParaRPr lang="en-GB" sz="2000" b="1" dirty="0">
              <a:solidFill>
                <a:schemeClr val="bg1"/>
              </a:solidFill>
              <a:effectLst>
                <a:outerShdw blurRad="38100" dist="38100" dir="2700000" algn="tl">
                  <a:srgbClr val="000000">
                    <a:alpha val="43137"/>
                  </a:srgbClr>
                </a:outerShdw>
              </a:effectLst>
            </a:endParaRPr>
          </a:p>
          <a:p>
            <a:pPr marL="457200" indent="-457200">
              <a:buFont typeface="Arial" panose="020B0604020202020204" pitchFamily="34" charset="0"/>
              <a:buChar char="•"/>
            </a:pPr>
            <a:r>
              <a:rPr lang="en-GB" sz="2000" b="1" dirty="0" err="1">
                <a:solidFill>
                  <a:schemeClr val="bg1"/>
                </a:solidFill>
                <a:effectLst>
                  <a:outerShdw blurRad="38100" dist="38100" dir="2700000" algn="tl">
                    <a:srgbClr val="000000">
                      <a:alpha val="43137"/>
                    </a:srgbClr>
                  </a:outerShdw>
                </a:effectLst>
              </a:rPr>
              <a:t>Zeekraal</a:t>
            </a:r>
            <a:endParaRPr lang="en-GB" sz="2000" b="1" dirty="0">
              <a:solidFill>
                <a:schemeClr val="bg1"/>
              </a:solidFill>
              <a:effectLst>
                <a:outerShdw blurRad="38100" dist="38100" dir="2700000" algn="tl">
                  <a:srgbClr val="000000">
                    <a:alpha val="43137"/>
                  </a:srgbClr>
                </a:outerShdw>
              </a:effectLst>
            </a:endParaRPr>
          </a:p>
          <a:p>
            <a:pPr marL="457200" indent="-457200">
              <a:buFont typeface="Arial" panose="020B0604020202020204" pitchFamily="34" charset="0"/>
              <a:buChar char="•"/>
            </a:pPr>
            <a:r>
              <a:rPr lang="en-GB" sz="2000" b="1" dirty="0" err="1">
                <a:solidFill>
                  <a:schemeClr val="bg1"/>
                </a:solidFill>
                <a:effectLst>
                  <a:outerShdw blurRad="38100" dist="38100" dir="2700000" algn="tl">
                    <a:srgbClr val="000000">
                      <a:alpha val="43137"/>
                    </a:srgbClr>
                  </a:outerShdw>
                </a:effectLst>
              </a:rPr>
              <a:t>Blaaswier</a:t>
            </a:r>
            <a:endParaRPr lang="en-GB" sz="2000" b="1" dirty="0">
              <a:solidFill>
                <a:schemeClr val="bg1"/>
              </a:solidFill>
              <a:effectLst>
                <a:outerShdw blurRad="38100" dist="38100" dir="2700000" algn="tl">
                  <a:srgbClr val="000000">
                    <a:alpha val="43137"/>
                  </a:srgbClr>
                </a:outerShdw>
              </a:effectLst>
            </a:endParaRPr>
          </a:p>
          <a:p>
            <a:pPr marL="457200" indent="-457200">
              <a:buFont typeface="Arial" panose="020B0604020202020204" pitchFamily="34" charset="0"/>
              <a:buChar char="•"/>
            </a:pPr>
            <a:endParaRPr lang="en-GB" sz="2000" b="1" dirty="0">
              <a:solidFill>
                <a:schemeClr val="bg1"/>
              </a:solidFill>
              <a:effectLst>
                <a:outerShdw blurRad="38100" dist="38100" dir="2700000" algn="tl">
                  <a:srgbClr val="000000">
                    <a:alpha val="43137"/>
                  </a:srgbClr>
                </a:outerShdw>
              </a:effectLst>
            </a:endParaRPr>
          </a:p>
          <a:p>
            <a:r>
              <a:rPr lang="en-GB" sz="2000" b="1" dirty="0">
                <a:solidFill>
                  <a:schemeClr val="bg1"/>
                </a:solidFill>
                <a:effectLst>
                  <a:outerShdw blurRad="38100" dist="38100" dir="2700000" algn="tl">
                    <a:srgbClr val="000000">
                      <a:alpha val="43137"/>
                    </a:srgbClr>
                  </a:outerShdw>
                </a:effectLst>
              </a:rPr>
              <a:t>NETELDIEREN</a:t>
            </a:r>
          </a:p>
          <a:p>
            <a:pPr marL="457200" indent="-457200">
              <a:buFont typeface="Arial" panose="020B0604020202020204" pitchFamily="34" charset="0"/>
              <a:buChar char="•"/>
            </a:pPr>
            <a:r>
              <a:rPr lang="en-GB" sz="2000" b="1" dirty="0" err="1">
                <a:solidFill>
                  <a:schemeClr val="bg1"/>
                </a:solidFill>
                <a:effectLst>
                  <a:outerShdw blurRad="38100" dist="38100" dir="2700000" algn="tl">
                    <a:srgbClr val="000000">
                      <a:alpha val="43137"/>
                    </a:srgbClr>
                  </a:outerShdw>
                </a:effectLst>
              </a:rPr>
              <a:t>Dodemansduim</a:t>
            </a:r>
            <a:endParaRPr lang="en-GB" sz="2000" b="1" dirty="0">
              <a:solidFill>
                <a:schemeClr val="bg1"/>
              </a:solidFill>
              <a:effectLst>
                <a:outerShdw blurRad="38100" dist="38100" dir="2700000" algn="tl">
                  <a:srgbClr val="000000">
                    <a:alpha val="43137"/>
                  </a:srgbClr>
                </a:outerShdw>
              </a:effectLst>
            </a:endParaRPr>
          </a:p>
          <a:p>
            <a:pPr marL="457200" indent="-457200">
              <a:buFont typeface="Arial" panose="020B0604020202020204" pitchFamily="34" charset="0"/>
              <a:buChar char="•"/>
            </a:pPr>
            <a:r>
              <a:rPr lang="en-GB" sz="2000" b="1" dirty="0" err="1">
                <a:solidFill>
                  <a:schemeClr val="bg1"/>
                </a:solidFill>
                <a:effectLst>
                  <a:outerShdw blurRad="38100" dist="38100" dir="2700000" algn="tl">
                    <a:srgbClr val="000000">
                      <a:alpha val="43137"/>
                    </a:srgbClr>
                  </a:outerShdw>
                </a:effectLst>
              </a:rPr>
              <a:t>Oorkwal</a:t>
            </a:r>
            <a:endParaRPr lang="en-GB" sz="2000" b="1" dirty="0">
              <a:solidFill>
                <a:schemeClr val="bg1"/>
              </a:solidFill>
              <a:effectLst>
                <a:outerShdw blurRad="38100" dist="38100" dir="2700000" algn="tl">
                  <a:srgbClr val="000000">
                    <a:alpha val="43137"/>
                  </a:srgbClr>
                </a:outerShdw>
              </a:effectLst>
            </a:endParaRPr>
          </a:p>
          <a:p>
            <a:pPr marL="457200" indent="-457200">
              <a:buFont typeface="Arial" panose="020B0604020202020204" pitchFamily="34" charset="0"/>
              <a:buChar char="•"/>
            </a:pPr>
            <a:r>
              <a:rPr lang="en-GB" sz="2000" b="1" dirty="0" err="1">
                <a:solidFill>
                  <a:schemeClr val="bg1"/>
                </a:solidFill>
                <a:effectLst>
                  <a:outerShdw blurRad="38100" dist="38100" dir="2700000" algn="tl">
                    <a:srgbClr val="000000">
                      <a:alpha val="43137"/>
                    </a:srgbClr>
                  </a:outerShdw>
                </a:effectLst>
              </a:rPr>
              <a:t>Paardenanemoon</a:t>
            </a:r>
            <a:endParaRPr lang="en-GB" sz="2000" b="1" dirty="0">
              <a:solidFill>
                <a:schemeClr val="bg1"/>
              </a:solidFill>
              <a:effectLst>
                <a:outerShdw blurRad="38100" dist="38100" dir="2700000" algn="tl">
                  <a:srgbClr val="000000">
                    <a:alpha val="43137"/>
                  </a:srgbClr>
                </a:outerShdw>
              </a:effectLst>
            </a:endParaRPr>
          </a:p>
          <a:p>
            <a:pPr marL="457200" indent="-457200">
              <a:buFont typeface="Arial" panose="020B0604020202020204" pitchFamily="34" charset="0"/>
              <a:buChar char="•"/>
            </a:pPr>
            <a:endParaRPr lang="en-GB" sz="2000" b="1" dirty="0">
              <a:solidFill>
                <a:schemeClr val="bg1"/>
              </a:solidFill>
              <a:effectLst>
                <a:outerShdw blurRad="38100" dist="38100" dir="2700000" algn="tl">
                  <a:srgbClr val="000000">
                    <a:alpha val="43137"/>
                  </a:srgbClr>
                </a:outerShdw>
              </a:effectLst>
            </a:endParaRPr>
          </a:p>
          <a:p>
            <a:r>
              <a:rPr lang="en-GB" sz="2000" b="1" dirty="0">
                <a:solidFill>
                  <a:schemeClr val="bg1"/>
                </a:solidFill>
                <a:effectLst>
                  <a:outerShdw blurRad="38100" dist="38100" dir="2700000" algn="tl">
                    <a:srgbClr val="000000">
                      <a:alpha val="43137"/>
                    </a:srgbClr>
                  </a:outerShdw>
                </a:effectLst>
              </a:rPr>
              <a:t>WORMEN</a:t>
            </a:r>
          </a:p>
          <a:p>
            <a:pPr marL="457200" indent="-457200">
              <a:buFont typeface="Arial" panose="020B0604020202020204" pitchFamily="34" charset="0"/>
              <a:buChar char="•"/>
            </a:pPr>
            <a:r>
              <a:rPr lang="en-GB" sz="2000" b="1" dirty="0" err="1">
                <a:solidFill>
                  <a:schemeClr val="bg1"/>
                </a:solidFill>
                <a:effectLst>
                  <a:outerShdw blurRad="38100" dist="38100" dir="2700000" algn="tl">
                    <a:srgbClr val="000000">
                      <a:alpha val="43137"/>
                    </a:srgbClr>
                  </a:outerShdw>
                </a:effectLst>
              </a:rPr>
              <a:t>Fluwelen</a:t>
            </a:r>
            <a:r>
              <a:rPr lang="en-GB" sz="2000" b="1" dirty="0">
                <a:solidFill>
                  <a:schemeClr val="bg1"/>
                </a:solidFill>
                <a:effectLst>
                  <a:outerShdw blurRad="38100" dist="38100" dir="2700000" algn="tl">
                    <a:srgbClr val="000000">
                      <a:alpha val="43137"/>
                    </a:srgbClr>
                  </a:outerShdw>
                </a:effectLst>
              </a:rPr>
              <a:t> </a:t>
            </a:r>
            <a:r>
              <a:rPr lang="en-GB" sz="2000" b="1" dirty="0" err="1">
                <a:solidFill>
                  <a:schemeClr val="bg1"/>
                </a:solidFill>
                <a:effectLst>
                  <a:outerShdw blurRad="38100" dist="38100" dir="2700000" algn="tl">
                    <a:srgbClr val="000000">
                      <a:alpha val="43137"/>
                    </a:srgbClr>
                  </a:outerShdw>
                </a:effectLst>
              </a:rPr>
              <a:t>zeemuis</a:t>
            </a:r>
            <a:endParaRPr lang="en-GB" sz="2000" b="1" dirty="0">
              <a:solidFill>
                <a:schemeClr val="bg1"/>
              </a:solidFill>
              <a:effectLst>
                <a:outerShdw blurRad="38100" dist="38100" dir="2700000" algn="tl">
                  <a:srgbClr val="000000">
                    <a:alpha val="43137"/>
                  </a:srgbClr>
                </a:outerShdw>
              </a:effectLst>
            </a:endParaRPr>
          </a:p>
          <a:p>
            <a:pPr marL="457200" indent="-457200">
              <a:buFont typeface="Arial" panose="020B0604020202020204" pitchFamily="34" charset="0"/>
              <a:buChar char="•"/>
            </a:pPr>
            <a:r>
              <a:rPr lang="en-GB" sz="2000" b="1" dirty="0" err="1">
                <a:solidFill>
                  <a:schemeClr val="bg1"/>
                </a:solidFill>
                <a:effectLst>
                  <a:outerShdw blurRad="38100" dist="38100" dir="2700000" algn="tl">
                    <a:srgbClr val="000000">
                      <a:alpha val="43137"/>
                    </a:srgbClr>
                  </a:outerShdw>
                </a:effectLst>
              </a:rPr>
              <a:t>Gewone</a:t>
            </a:r>
            <a:r>
              <a:rPr lang="en-GB" sz="2000" b="1" dirty="0">
                <a:solidFill>
                  <a:schemeClr val="bg1"/>
                </a:solidFill>
                <a:effectLst>
                  <a:outerShdw blurRad="38100" dist="38100" dir="2700000" algn="tl">
                    <a:srgbClr val="000000">
                      <a:alpha val="43137"/>
                    </a:srgbClr>
                  </a:outerShdw>
                </a:effectLst>
              </a:rPr>
              <a:t> </a:t>
            </a:r>
            <a:r>
              <a:rPr lang="en-GB" sz="2000" b="1" dirty="0" err="1">
                <a:solidFill>
                  <a:schemeClr val="bg1"/>
                </a:solidFill>
                <a:effectLst>
                  <a:outerShdw blurRad="38100" dist="38100" dir="2700000" algn="tl">
                    <a:srgbClr val="000000">
                      <a:alpha val="43137"/>
                    </a:srgbClr>
                  </a:outerShdw>
                </a:effectLst>
              </a:rPr>
              <a:t>zandzager</a:t>
            </a:r>
            <a:endParaRPr lang="en-GB" sz="2000" b="1" dirty="0">
              <a:solidFill>
                <a:schemeClr val="bg1"/>
              </a:solidFill>
              <a:effectLst>
                <a:outerShdw blurRad="38100" dist="38100" dir="2700000" algn="tl">
                  <a:srgbClr val="000000">
                    <a:alpha val="43137"/>
                  </a:srgbClr>
                </a:outerShdw>
              </a:effectLst>
            </a:endParaRPr>
          </a:p>
          <a:p>
            <a:pPr marL="457200" indent="-457200">
              <a:buFont typeface="Arial" panose="020B0604020202020204" pitchFamily="34" charset="0"/>
              <a:buChar char="•"/>
            </a:pPr>
            <a:r>
              <a:rPr lang="en-GB" sz="2000" b="1" dirty="0" err="1">
                <a:solidFill>
                  <a:schemeClr val="bg1"/>
                </a:solidFill>
                <a:effectLst>
                  <a:outerShdw blurRad="38100" dist="38100" dir="2700000" algn="tl">
                    <a:srgbClr val="000000">
                      <a:alpha val="43137"/>
                    </a:srgbClr>
                  </a:outerShdw>
                </a:effectLst>
              </a:rPr>
              <a:t>Gestekelde</a:t>
            </a:r>
            <a:r>
              <a:rPr lang="en-GB" sz="2000" b="1" dirty="0">
                <a:solidFill>
                  <a:schemeClr val="bg1"/>
                </a:solidFill>
                <a:effectLst>
                  <a:outerShdw blurRad="38100" dist="38100" dir="2700000" algn="tl">
                    <a:srgbClr val="000000">
                      <a:alpha val="43137"/>
                    </a:srgbClr>
                  </a:outerShdw>
                </a:effectLst>
              </a:rPr>
              <a:t> </a:t>
            </a:r>
            <a:r>
              <a:rPr lang="en-GB" sz="2000" b="1" dirty="0" err="1">
                <a:solidFill>
                  <a:schemeClr val="bg1"/>
                </a:solidFill>
                <a:effectLst>
                  <a:outerShdw blurRad="38100" dist="38100" dir="2700000" algn="tl">
                    <a:srgbClr val="000000">
                      <a:alpha val="43137"/>
                    </a:srgbClr>
                  </a:outerShdw>
                </a:effectLst>
              </a:rPr>
              <a:t>zandkokerworm</a:t>
            </a:r>
            <a:endParaRPr lang="en-GB" sz="2000" b="1" dirty="0">
              <a:solidFill>
                <a:schemeClr val="bg1"/>
              </a:solidFill>
              <a:effectLst>
                <a:outerShdw blurRad="38100" dist="38100" dir="2700000" algn="tl">
                  <a:srgbClr val="000000">
                    <a:alpha val="43137"/>
                  </a:srgbClr>
                </a:outerShdw>
              </a:effectLst>
            </a:endParaRPr>
          </a:p>
          <a:p>
            <a:pPr marL="457200" indent="-457200">
              <a:buFont typeface="Arial" panose="020B0604020202020204" pitchFamily="34" charset="0"/>
              <a:buChar char="•"/>
            </a:pPr>
            <a:endParaRPr lang="en-GB" sz="2000" b="1" dirty="0">
              <a:solidFill>
                <a:schemeClr val="bg1"/>
              </a:solidFill>
              <a:effectLst>
                <a:outerShdw blurRad="38100" dist="38100" dir="2700000" algn="tl">
                  <a:srgbClr val="000000">
                    <a:alpha val="43137"/>
                  </a:srgbClr>
                </a:outerShdw>
              </a:effectLst>
            </a:endParaRPr>
          </a:p>
          <a:p>
            <a:r>
              <a:rPr lang="en-GB" sz="2000" b="1" dirty="0">
                <a:solidFill>
                  <a:schemeClr val="bg1"/>
                </a:solidFill>
                <a:effectLst>
                  <a:outerShdw blurRad="38100" dist="38100" dir="2700000" algn="tl">
                    <a:srgbClr val="000000">
                      <a:alpha val="43137"/>
                    </a:srgbClr>
                  </a:outerShdw>
                </a:effectLst>
              </a:rPr>
              <a:t>KREEFTACHTIGEN</a:t>
            </a:r>
          </a:p>
          <a:p>
            <a:pPr marL="342900" indent="-342900">
              <a:buFont typeface="Arial" panose="020B0604020202020204" pitchFamily="34" charset="0"/>
              <a:buChar char="•"/>
            </a:pPr>
            <a:r>
              <a:rPr lang="en-GB" sz="2000" b="1" dirty="0" err="1">
                <a:solidFill>
                  <a:schemeClr val="bg1"/>
                </a:solidFill>
                <a:effectLst>
                  <a:outerShdw blurRad="38100" dist="38100" dir="2700000" algn="tl">
                    <a:srgbClr val="000000">
                      <a:alpha val="43137"/>
                    </a:srgbClr>
                  </a:outerShdw>
                </a:effectLst>
              </a:rPr>
              <a:t>Gewone</a:t>
            </a:r>
            <a:r>
              <a:rPr lang="en-GB" sz="2000" b="1" dirty="0">
                <a:solidFill>
                  <a:schemeClr val="bg1"/>
                </a:solidFill>
                <a:effectLst>
                  <a:outerShdw blurRad="38100" dist="38100" dir="2700000" algn="tl">
                    <a:srgbClr val="000000">
                      <a:alpha val="43137"/>
                    </a:srgbClr>
                  </a:outerShdw>
                </a:effectLst>
              </a:rPr>
              <a:t> </a:t>
            </a:r>
            <a:r>
              <a:rPr lang="en-GB" sz="2000" b="1" dirty="0" err="1">
                <a:solidFill>
                  <a:schemeClr val="bg1"/>
                </a:solidFill>
                <a:effectLst>
                  <a:outerShdw blurRad="38100" dist="38100" dir="2700000" algn="tl">
                    <a:srgbClr val="000000">
                      <a:alpha val="43137"/>
                    </a:srgbClr>
                  </a:outerShdw>
                </a:effectLst>
              </a:rPr>
              <a:t>heremietkreeft</a:t>
            </a:r>
            <a:endParaRPr lang="en-GB" sz="2000" b="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GB" sz="2000" b="1" dirty="0" err="1">
                <a:solidFill>
                  <a:schemeClr val="bg1"/>
                </a:solidFill>
                <a:effectLst>
                  <a:outerShdw blurRad="38100" dist="38100" dir="2700000" algn="tl">
                    <a:srgbClr val="000000">
                      <a:alpha val="43137"/>
                    </a:srgbClr>
                  </a:outerShdw>
                </a:effectLst>
              </a:rPr>
              <a:t>Gewone</a:t>
            </a:r>
            <a:r>
              <a:rPr lang="en-GB" sz="2000" b="1" dirty="0">
                <a:solidFill>
                  <a:schemeClr val="bg1"/>
                </a:solidFill>
                <a:effectLst>
                  <a:outerShdw blurRad="38100" dist="38100" dir="2700000" algn="tl">
                    <a:srgbClr val="000000">
                      <a:alpha val="43137"/>
                    </a:srgbClr>
                  </a:outerShdw>
                </a:effectLst>
              </a:rPr>
              <a:t> </a:t>
            </a:r>
            <a:r>
              <a:rPr lang="en-GB" sz="2000" b="1" dirty="0" err="1">
                <a:solidFill>
                  <a:schemeClr val="bg1"/>
                </a:solidFill>
                <a:effectLst>
                  <a:outerShdw blurRad="38100" dist="38100" dir="2700000" algn="tl">
                    <a:srgbClr val="000000">
                      <a:alpha val="43137"/>
                    </a:srgbClr>
                  </a:outerShdw>
                </a:effectLst>
              </a:rPr>
              <a:t>zwemkrab</a:t>
            </a:r>
            <a:endParaRPr lang="en-GB" sz="2000" b="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GB" sz="2000" b="1" dirty="0" err="1">
                <a:solidFill>
                  <a:schemeClr val="bg1"/>
                </a:solidFill>
                <a:effectLst>
                  <a:outerShdw blurRad="38100" dist="38100" dir="2700000" algn="tl">
                    <a:srgbClr val="000000">
                      <a:alpha val="43137"/>
                    </a:srgbClr>
                  </a:outerShdw>
                </a:effectLst>
              </a:rPr>
              <a:t>Moddergarnaal</a:t>
            </a:r>
            <a:endParaRPr lang="en-GB" sz="2000" b="1" dirty="0">
              <a:solidFill>
                <a:schemeClr val="bg1"/>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C5484A6A-6CBC-ED2E-5F55-89B54D2A1E17}"/>
              </a:ext>
            </a:extLst>
          </p:cNvPr>
          <p:cNvSpPr txBox="1"/>
          <p:nvPr/>
        </p:nvSpPr>
        <p:spPr>
          <a:xfrm>
            <a:off x="4469936" y="920621"/>
            <a:ext cx="5746595" cy="5940088"/>
          </a:xfrm>
          <a:prstGeom prst="rect">
            <a:avLst/>
          </a:prstGeom>
          <a:noFill/>
        </p:spPr>
        <p:txBody>
          <a:bodyPr wrap="square" rtlCol="0">
            <a:spAutoFit/>
          </a:bodyPr>
          <a:lstStyle/>
          <a:p>
            <a:r>
              <a:rPr lang="en-GB" sz="2000" b="1" dirty="0">
                <a:solidFill>
                  <a:schemeClr val="bg1"/>
                </a:solidFill>
                <a:effectLst>
                  <a:outerShdw blurRad="38100" dist="38100" dir="2700000" algn="tl">
                    <a:srgbClr val="000000">
                      <a:alpha val="43137"/>
                    </a:srgbClr>
                  </a:outerShdw>
                </a:effectLst>
              </a:rPr>
              <a:t>STEKELHUIDIGEN</a:t>
            </a:r>
          </a:p>
          <a:p>
            <a:pPr marL="342900" indent="-342900">
              <a:buFont typeface="Arial" panose="020B0604020202020204" pitchFamily="34" charset="0"/>
              <a:buChar char="•"/>
            </a:pPr>
            <a:r>
              <a:rPr lang="en-GB" sz="2000" b="1" dirty="0" err="1">
                <a:solidFill>
                  <a:schemeClr val="bg1"/>
                </a:solidFill>
                <a:effectLst>
                  <a:outerShdw blurRad="38100" dist="38100" dir="2700000" algn="tl">
                    <a:srgbClr val="000000">
                      <a:alpha val="43137"/>
                    </a:srgbClr>
                  </a:outerShdw>
                </a:effectLst>
              </a:rPr>
              <a:t>Gewone</a:t>
            </a:r>
            <a:r>
              <a:rPr lang="en-GB" sz="2000" b="1" dirty="0">
                <a:solidFill>
                  <a:schemeClr val="bg1"/>
                </a:solidFill>
                <a:effectLst>
                  <a:outerShdw blurRad="38100" dist="38100" dir="2700000" algn="tl">
                    <a:srgbClr val="000000">
                      <a:alpha val="43137"/>
                    </a:srgbClr>
                  </a:outerShdw>
                </a:effectLst>
              </a:rPr>
              <a:t> </a:t>
            </a:r>
            <a:r>
              <a:rPr lang="en-GB" sz="2000" b="1" dirty="0" err="1">
                <a:solidFill>
                  <a:schemeClr val="bg1"/>
                </a:solidFill>
                <a:effectLst>
                  <a:outerShdw blurRad="38100" dist="38100" dir="2700000" algn="tl">
                    <a:srgbClr val="000000">
                      <a:alpha val="43137"/>
                    </a:srgbClr>
                  </a:outerShdw>
                </a:effectLst>
              </a:rPr>
              <a:t>slangster</a:t>
            </a:r>
            <a:endParaRPr lang="en-GB" sz="2000" b="1" i="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GB" sz="2000" b="1" dirty="0" err="1">
                <a:solidFill>
                  <a:schemeClr val="bg1"/>
                </a:solidFill>
                <a:effectLst>
                  <a:outerShdw blurRad="38100" dist="38100" dir="2700000" algn="tl">
                    <a:srgbClr val="000000">
                      <a:alpha val="43137"/>
                    </a:srgbClr>
                  </a:outerShdw>
                </a:effectLst>
              </a:rPr>
              <a:t>Kleine</a:t>
            </a:r>
            <a:r>
              <a:rPr lang="en-GB" sz="2000" b="1" dirty="0">
                <a:solidFill>
                  <a:schemeClr val="bg1"/>
                </a:solidFill>
                <a:effectLst>
                  <a:outerShdw blurRad="38100" dist="38100" dir="2700000" algn="tl">
                    <a:srgbClr val="000000">
                      <a:alpha val="43137"/>
                    </a:srgbClr>
                  </a:outerShdw>
                </a:effectLst>
              </a:rPr>
              <a:t> </a:t>
            </a:r>
            <a:r>
              <a:rPr lang="en-GB" sz="2000" b="1" dirty="0" err="1">
                <a:solidFill>
                  <a:schemeClr val="bg1"/>
                </a:solidFill>
                <a:effectLst>
                  <a:outerShdw blurRad="38100" dist="38100" dir="2700000" algn="tl">
                    <a:srgbClr val="000000">
                      <a:alpha val="43137"/>
                    </a:srgbClr>
                  </a:outerShdw>
                </a:effectLst>
              </a:rPr>
              <a:t>zeeappel</a:t>
            </a:r>
            <a:endParaRPr lang="en-GB" sz="2000" b="1" i="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GB" sz="2000" b="1" dirty="0" err="1">
                <a:solidFill>
                  <a:schemeClr val="bg1"/>
                </a:solidFill>
                <a:effectLst>
                  <a:outerShdw blurRad="38100" dist="38100" dir="2700000" algn="tl">
                    <a:srgbClr val="000000">
                      <a:alpha val="43137"/>
                    </a:srgbClr>
                  </a:outerShdw>
                </a:effectLst>
              </a:rPr>
              <a:t>Zeeklit</a:t>
            </a:r>
            <a:endParaRPr lang="en-GB" sz="2000" b="1" i="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endParaRPr lang="en-GB" sz="2000" b="1" i="1" dirty="0">
              <a:solidFill>
                <a:schemeClr val="bg1"/>
              </a:solidFill>
              <a:effectLst>
                <a:outerShdw blurRad="38100" dist="38100" dir="2700000" algn="tl">
                  <a:srgbClr val="000000">
                    <a:alpha val="43137"/>
                  </a:srgbClr>
                </a:outerShdw>
              </a:effectLst>
            </a:endParaRPr>
          </a:p>
          <a:p>
            <a:r>
              <a:rPr lang="en-GB" sz="2000" b="1" dirty="0">
                <a:solidFill>
                  <a:schemeClr val="bg1"/>
                </a:solidFill>
                <a:effectLst>
                  <a:outerShdw blurRad="38100" dist="38100" dir="2700000" algn="tl">
                    <a:srgbClr val="000000">
                      <a:alpha val="43137"/>
                    </a:srgbClr>
                  </a:outerShdw>
                </a:effectLst>
              </a:rPr>
              <a:t>WEEKDIEREN</a:t>
            </a:r>
          </a:p>
          <a:p>
            <a:pPr marL="342900" indent="-342900">
              <a:buFont typeface="Arial" panose="020B0604020202020204" pitchFamily="34" charset="0"/>
              <a:buChar char="•"/>
            </a:pPr>
            <a:r>
              <a:rPr lang="en-GB" sz="2000" b="1" dirty="0">
                <a:solidFill>
                  <a:schemeClr val="bg1"/>
                </a:solidFill>
                <a:effectLst>
                  <a:outerShdw blurRad="38100" dist="38100" dir="2700000" algn="tl">
                    <a:srgbClr val="000000">
                      <a:alpha val="43137"/>
                    </a:srgbClr>
                  </a:outerShdw>
                </a:effectLst>
              </a:rPr>
              <a:t>Platte </a:t>
            </a:r>
            <a:r>
              <a:rPr lang="en-GB" sz="2000" b="1" dirty="0" err="1">
                <a:solidFill>
                  <a:schemeClr val="bg1"/>
                </a:solidFill>
                <a:effectLst>
                  <a:outerShdw blurRad="38100" dist="38100" dir="2700000" algn="tl">
                    <a:srgbClr val="000000">
                      <a:alpha val="43137"/>
                    </a:srgbClr>
                  </a:outerShdw>
                </a:effectLst>
              </a:rPr>
              <a:t>oester</a:t>
            </a:r>
            <a:endParaRPr lang="en-GB" sz="2000" b="1" i="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GB" sz="2000" b="1" dirty="0" err="1">
                <a:solidFill>
                  <a:schemeClr val="bg1"/>
                </a:solidFill>
                <a:effectLst>
                  <a:outerShdw blurRad="38100" dist="38100" dir="2700000" algn="tl">
                    <a:srgbClr val="000000">
                      <a:alpha val="43137"/>
                    </a:srgbClr>
                  </a:outerShdw>
                </a:effectLst>
              </a:rPr>
              <a:t>Zaagje</a:t>
            </a:r>
            <a:endParaRPr lang="en-GB" sz="2000" b="1" i="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GB" sz="2000" b="1" dirty="0" err="1">
                <a:solidFill>
                  <a:schemeClr val="bg1"/>
                </a:solidFill>
                <a:effectLst>
                  <a:outerShdw blurRad="38100" dist="38100" dir="2700000" algn="tl">
                    <a:srgbClr val="000000">
                      <a:alpha val="43137"/>
                    </a:srgbClr>
                  </a:outerShdw>
                </a:effectLst>
              </a:rPr>
              <a:t>Wulk</a:t>
            </a:r>
            <a:endParaRPr lang="en-GB" sz="2000" b="1" i="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endParaRPr lang="en-GB" sz="2000" b="1" i="1" dirty="0">
              <a:solidFill>
                <a:schemeClr val="bg1"/>
              </a:solidFill>
              <a:effectLst>
                <a:outerShdw blurRad="38100" dist="38100" dir="2700000" algn="tl">
                  <a:srgbClr val="000000">
                    <a:alpha val="43137"/>
                  </a:srgbClr>
                </a:outerShdw>
              </a:effectLst>
            </a:endParaRPr>
          </a:p>
          <a:p>
            <a:r>
              <a:rPr lang="en-GB" sz="2000" b="1" dirty="0">
                <a:solidFill>
                  <a:schemeClr val="bg1"/>
                </a:solidFill>
                <a:effectLst>
                  <a:outerShdw blurRad="38100" dist="38100" dir="2700000" algn="tl">
                    <a:srgbClr val="000000">
                      <a:alpha val="43137"/>
                    </a:srgbClr>
                  </a:outerShdw>
                </a:effectLst>
              </a:rPr>
              <a:t>BEENVISSEN</a:t>
            </a:r>
          </a:p>
          <a:p>
            <a:pPr marL="342900" indent="-342900">
              <a:buFont typeface="Arial" panose="020B0604020202020204" pitchFamily="34" charset="0"/>
              <a:buChar char="•"/>
            </a:pPr>
            <a:r>
              <a:rPr lang="en-GB" sz="2000" b="1" dirty="0" err="1">
                <a:solidFill>
                  <a:schemeClr val="bg1"/>
                </a:solidFill>
                <a:effectLst>
                  <a:outerShdw blurRad="38100" dist="38100" dir="2700000" algn="tl">
                    <a:srgbClr val="000000">
                      <a:alpha val="43137"/>
                    </a:srgbClr>
                  </a:outerShdw>
                </a:effectLst>
              </a:rPr>
              <a:t>Horsmakreel</a:t>
            </a:r>
            <a:endParaRPr lang="en-GB" sz="2000" b="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GB" sz="2000" b="1" dirty="0">
                <a:solidFill>
                  <a:schemeClr val="bg1"/>
                </a:solidFill>
                <a:effectLst>
                  <a:outerShdw blurRad="38100" dist="38100" dir="2700000" algn="tl">
                    <a:srgbClr val="000000">
                      <a:alpha val="43137"/>
                    </a:srgbClr>
                  </a:outerShdw>
                </a:effectLst>
              </a:rPr>
              <a:t>Paling</a:t>
            </a:r>
          </a:p>
          <a:p>
            <a:pPr marL="342900" indent="-342900">
              <a:buFont typeface="Arial" panose="020B0604020202020204" pitchFamily="34" charset="0"/>
              <a:buChar char="•"/>
            </a:pPr>
            <a:r>
              <a:rPr lang="en-GB" sz="2000" b="1" dirty="0" err="1">
                <a:solidFill>
                  <a:schemeClr val="bg1"/>
                </a:solidFill>
                <a:effectLst>
                  <a:outerShdw blurRad="38100" dist="38100" dir="2700000" algn="tl">
                    <a:srgbClr val="000000">
                      <a:alpha val="43137"/>
                    </a:srgbClr>
                  </a:outerShdw>
                </a:effectLst>
              </a:rPr>
              <a:t>Wijting</a:t>
            </a:r>
            <a:endParaRPr lang="en-GB" sz="2000" b="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endParaRPr lang="en-GB" sz="2000" b="1" dirty="0">
              <a:solidFill>
                <a:schemeClr val="bg1"/>
              </a:solidFill>
              <a:effectLst>
                <a:outerShdw blurRad="38100" dist="38100" dir="2700000" algn="tl">
                  <a:srgbClr val="000000">
                    <a:alpha val="43137"/>
                  </a:srgbClr>
                </a:outerShdw>
              </a:effectLst>
            </a:endParaRPr>
          </a:p>
          <a:p>
            <a:r>
              <a:rPr lang="en-GB" sz="2000" b="1" dirty="0">
                <a:solidFill>
                  <a:schemeClr val="bg1"/>
                </a:solidFill>
                <a:effectLst>
                  <a:outerShdw blurRad="38100" dist="38100" dir="2700000" algn="tl">
                    <a:srgbClr val="000000">
                      <a:alpha val="43137"/>
                    </a:srgbClr>
                  </a:outerShdw>
                </a:effectLst>
              </a:rPr>
              <a:t>KRAAKBEENVISSEN</a:t>
            </a:r>
          </a:p>
          <a:p>
            <a:pPr marL="342900" indent="-342900">
              <a:buFont typeface="Arial" panose="020B0604020202020204" pitchFamily="34" charset="0"/>
              <a:buChar char="•"/>
            </a:pPr>
            <a:r>
              <a:rPr lang="en-GB" sz="2000" b="1" dirty="0" err="1">
                <a:solidFill>
                  <a:schemeClr val="bg1"/>
                </a:solidFill>
                <a:effectLst>
                  <a:outerShdw blurRad="38100" dist="38100" dir="2700000" algn="tl">
                    <a:srgbClr val="000000">
                      <a:alpha val="43137"/>
                    </a:srgbClr>
                  </a:outerShdw>
                </a:effectLst>
              </a:rPr>
              <a:t>Stekelrog</a:t>
            </a:r>
            <a:endParaRPr lang="en-GB" sz="2000" b="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GB" sz="2000" b="1" dirty="0" err="1">
                <a:solidFill>
                  <a:schemeClr val="bg1"/>
                </a:solidFill>
                <a:effectLst>
                  <a:outerShdw blurRad="38100" dist="38100" dir="2700000" algn="tl">
                    <a:srgbClr val="000000">
                      <a:alpha val="43137"/>
                    </a:srgbClr>
                  </a:outerShdw>
                </a:effectLst>
              </a:rPr>
              <a:t>Gladde</a:t>
            </a:r>
            <a:r>
              <a:rPr lang="en-GB" sz="2000" b="1" dirty="0">
                <a:solidFill>
                  <a:schemeClr val="bg1"/>
                </a:solidFill>
                <a:effectLst>
                  <a:outerShdw blurRad="38100" dist="38100" dir="2700000" algn="tl">
                    <a:srgbClr val="000000">
                      <a:alpha val="43137"/>
                    </a:srgbClr>
                  </a:outerShdw>
                </a:effectLst>
              </a:rPr>
              <a:t> </a:t>
            </a:r>
            <a:r>
              <a:rPr lang="en-GB" sz="2000" b="1" dirty="0" err="1">
                <a:solidFill>
                  <a:schemeClr val="bg1"/>
                </a:solidFill>
                <a:effectLst>
                  <a:outerShdw blurRad="38100" dist="38100" dir="2700000" algn="tl">
                    <a:srgbClr val="000000">
                      <a:alpha val="43137"/>
                    </a:srgbClr>
                  </a:outerShdw>
                </a:effectLst>
              </a:rPr>
              <a:t>haai</a:t>
            </a:r>
            <a:endParaRPr lang="en-GB" sz="2000" b="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GB" sz="2000" b="1" dirty="0" err="1">
                <a:solidFill>
                  <a:schemeClr val="bg1"/>
                </a:solidFill>
                <a:effectLst>
                  <a:outerShdw blurRad="38100" dist="38100" dir="2700000" algn="tl">
                    <a:srgbClr val="000000">
                      <a:alpha val="43137"/>
                    </a:srgbClr>
                  </a:outerShdw>
                </a:effectLst>
              </a:rPr>
              <a:t>Voshaai</a:t>
            </a:r>
            <a:endParaRPr lang="en-GB" sz="2000" b="1" dirty="0">
              <a:solidFill>
                <a:schemeClr val="bg1"/>
              </a:solidFill>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id="{ADF8A30E-F911-F359-67E8-43ABB24F0C0F}"/>
              </a:ext>
            </a:extLst>
          </p:cNvPr>
          <p:cNvSpPr txBox="1"/>
          <p:nvPr/>
        </p:nvSpPr>
        <p:spPr>
          <a:xfrm>
            <a:off x="8683393" y="920621"/>
            <a:ext cx="3508607" cy="5940088"/>
          </a:xfrm>
          <a:prstGeom prst="rect">
            <a:avLst/>
          </a:prstGeom>
          <a:noFill/>
        </p:spPr>
        <p:txBody>
          <a:bodyPr wrap="square" rtlCol="0">
            <a:spAutoFit/>
          </a:bodyPr>
          <a:lstStyle/>
          <a:p>
            <a:r>
              <a:rPr lang="en-GB" sz="2000" b="1" dirty="0">
                <a:solidFill>
                  <a:schemeClr val="bg1"/>
                </a:solidFill>
                <a:effectLst>
                  <a:outerShdw blurRad="38100" dist="38100" dir="2700000" algn="tl">
                    <a:srgbClr val="000000">
                      <a:alpha val="43137"/>
                    </a:srgbClr>
                  </a:outerShdw>
                </a:effectLst>
              </a:rPr>
              <a:t>ZEEZOOGDIEREN</a:t>
            </a:r>
          </a:p>
          <a:p>
            <a:pPr marL="342900" indent="-342900">
              <a:buFont typeface="Arial" panose="020B0604020202020204" pitchFamily="34" charset="0"/>
              <a:buChar char="•"/>
            </a:pPr>
            <a:r>
              <a:rPr lang="en-GB" sz="2000" b="1" dirty="0" err="1">
                <a:solidFill>
                  <a:schemeClr val="bg1"/>
                </a:solidFill>
                <a:effectLst>
                  <a:outerShdw blurRad="38100" dist="38100" dir="2700000" algn="tl">
                    <a:srgbClr val="000000">
                      <a:alpha val="43137"/>
                    </a:srgbClr>
                  </a:outerShdw>
                </a:effectLst>
              </a:rPr>
              <a:t>Gewone</a:t>
            </a:r>
            <a:r>
              <a:rPr lang="en-GB" sz="2000" b="1" dirty="0">
                <a:solidFill>
                  <a:schemeClr val="bg1"/>
                </a:solidFill>
                <a:effectLst>
                  <a:outerShdw blurRad="38100" dist="38100" dir="2700000" algn="tl">
                    <a:srgbClr val="000000">
                      <a:alpha val="43137"/>
                    </a:srgbClr>
                  </a:outerShdw>
                </a:effectLst>
              </a:rPr>
              <a:t> </a:t>
            </a:r>
            <a:r>
              <a:rPr lang="en-GB" sz="2000" b="1" dirty="0" err="1">
                <a:solidFill>
                  <a:schemeClr val="bg1"/>
                </a:solidFill>
                <a:effectLst>
                  <a:outerShdw blurRad="38100" dist="38100" dir="2700000" algn="tl">
                    <a:srgbClr val="000000">
                      <a:alpha val="43137"/>
                    </a:srgbClr>
                  </a:outerShdw>
                </a:effectLst>
              </a:rPr>
              <a:t>dolfijn</a:t>
            </a:r>
            <a:endParaRPr lang="en-GB" sz="2000" b="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GB" sz="2000" b="1" dirty="0" err="1">
                <a:solidFill>
                  <a:schemeClr val="bg1"/>
                </a:solidFill>
                <a:effectLst>
                  <a:outerShdw blurRad="38100" dist="38100" dir="2700000" algn="tl">
                    <a:srgbClr val="000000">
                      <a:alpha val="43137"/>
                    </a:srgbClr>
                  </a:outerShdw>
                </a:effectLst>
              </a:rPr>
              <a:t>Gewone</a:t>
            </a:r>
            <a:r>
              <a:rPr lang="en-GB" sz="2000" b="1" dirty="0">
                <a:solidFill>
                  <a:schemeClr val="bg1"/>
                </a:solidFill>
                <a:effectLst>
                  <a:outerShdw blurRad="38100" dist="38100" dir="2700000" algn="tl">
                    <a:srgbClr val="000000">
                      <a:alpha val="43137"/>
                    </a:srgbClr>
                  </a:outerShdw>
                </a:effectLst>
              </a:rPr>
              <a:t> </a:t>
            </a:r>
            <a:r>
              <a:rPr lang="en-GB" sz="2000" b="1" dirty="0" err="1">
                <a:solidFill>
                  <a:schemeClr val="bg1"/>
                </a:solidFill>
                <a:effectLst>
                  <a:outerShdw blurRad="38100" dist="38100" dir="2700000" algn="tl">
                    <a:srgbClr val="000000">
                      <a:alpha val="43137"/>
                    </a:srgbClr>
                  </a:outerShdw>
                </a:effectLst>
              </a:rPr>
              <a:t>zeehond</a:t>
            </a:r>
            <a:endParaRPr lang="en-GB" sz="2000" b="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GB" sz="2000" b="1" dirty="0" err="1">
                <a:solidFill>
                  <a:schemeClr val="bg1"/>
                </a:solidFill>
                <a:effectLst>
                  <a:outerShdw blurRad="38100" dist="38100" dir="2700000" algn="tl">
                    <a:srgbClr val="000000">
                      <a:alpha val="43137"/>
                    </a:srgbClr>
                  </a:outerShdw>
                </a:effectLst>
              </a:rPr>
              <a:t>Witsnuitdolfijn</a:t>
            </a:r>
            <a:endParaRPr lang="en-GB" sz="2000" b="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endParaRPr lang="en-GB" sz="2000" b="1" dirty="0">
              <a:solidFill>
                <a:schemeClr val="bg1"/>
              </a:solidFill>
              <a:effectLst>
                <a:outerShdw blurRad="38100" dist="38100" dir="2700000" algn="tl">
                  <a:srgbClr val="000000">
                    <a:alpha val="43137"/>
                  </a:srgbClr>
                </a:outerShdw>
              </a:effectLst>
            </a:endParaRPr>
          </a:p>
          <a:p>
            <a:r>
              <a:rPr lang="en-GB" sz="2000" b="1" dirty="0">
                <a:solidFill>
                  <a:schemeClr val="bg1"/>
                </a:solidFill>
                <a:effectLst>
                  <a:outerShdw blurRad="38100" dist="38100" dir="2700000" algn="tl">
                    <a:srgbClr val="000000">
                      <a:alpha val="43137"/>
                    </a:srgbClr>
                  </a:outerShdw>
                </a:effectLst>
              </a:rPr>
              <a:t>WADVOGELS</a:t>
            </a:r>
          </a:p>
          <a:p>
            <a:pPr marL="342900" indent="-342900">
              <a:buFont typeface="Arial" panose="020B0604020202020204" pitchFamily="34" charset="0"/>
              <a:buChar char="•"/>
            </a:pPr>
            <a:r>
              <a:rPr lang="en-GB" sz="2000" b="1" dirty="0" err="1">
                <a:solidFill>
                  <a:schemeClr val="bg1"/>
                </a:solidFill>
                <a:effectLst>
                  <a:outerShdw blurRad="38100" dist="38100" dir="2700000" algn="tl">
                    <a:srgbClr val="000000">
                      <a:alpha val="43137"/>
                    </a:srgbClr>
                  </a:outerShdw>
                </a:effectLst>
              </a:rPr>
              <a:t>Bontbekplevier</a:t>
            </a:r>
            <a:endParaRPr lang="en-GB" sz="2000" b="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GB" sz="2000" b="1" dirty="0" err="1">
                <a:solidFill>
                  <a:schemeClr val="bg1"/>
                </a:solidFill>
                <a:effectLst>
                  <a:outerShdw blurRad="38100" dist="38100" dir="2700000" algn="tl">
                    <a:srgbClr val="000000">
                      <a:alpha val="43137"/>
                    </a:srgbClr>
                  </a:outerShdw>
                </a:effectLst>
              </a:rPr>
              <a:t>Grutto</a:t>
            </a:r>
            <a:endParaRPr lang="en-GB" sz="2000" b="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GB" sz="2000" b="1" dirty="0" err="1">
                <a:solidFill>
                  <a:schemeClr val="bg1"/>
                </a:solidFill>
                <a:effectLst>
                  <a:outerShdw blurRad="38100" dist="38100" dir="2700000" algn="tl">
                    <a:srgbClr val="000000">
                      <a:alpha val="43137"/>
                    </a:srgbClr>
                  </a:outerShdw>
                </a:effectLst>
              </a:rPr>
              <a:t>Kluut</a:t>
            </a:r>
            <a:endParaRPr lang="en-GB" sz="2000" b="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endParaRPr lang="en-GB" sz="2000" b="1" dirty="0">
              <a:solidFill>
                <a:schemeClr val="bg1"/>
              </a:solidFill>
              <a:effectLst>
                <a:outerShdw blurRad="38100" dist="38100" dir="2700000" algn="tl">
                  <a:srgbClr val="000000">
                    <a:alpha val="43137"/>
                  </a:srgbClr>
                </a:outerShdw>
              </a:effectLst>
            </a:endParaRPr>
          </a:p>
          <a:p>
            <a:r>
              <a:rPr lang="en-GB" sz="2000" b="1" dirty="0">
                <a:solidFill>
                  <a:schemeClr val="bg1"/>
                </a:solidFill>
                <a:effectLst>
                  <a:outerShdw blurRad="38100" dist="38100" dir="2700000" algn="tl">
                    <a:srgbClr val="000000">
                      <a:alpha val="43137"/>
                    </a:srgbClr>
                  </a:outerShdw>
                </a:effectLst>
              </a:rPr>
              <a:t>ZEEVOGELS</a:t>
            </a:r>
          </a:p>
          <a:p>
            <a:pPr marL="342900" indent="-342900">
              <a:buFont typeface="Arial" panose="020B0604020202020204" pitchFamily="34" charset="0"/>
              <a:buChar char="•"/>
            </a:pPr>
            <a:r>
              <a:rPr lang="en-GB" sz="2000" b="1" dirty="0">
                <a:solidFill>
                  <a:schemeClr val="bg1"/>
                </a:solidFill>
                <a:effectLst>
                  <a:outerShdw blurRad="38100" dist="38100" dir="2700000" algn="tl">
                    <a:srgbClr val="000000">
                      <a:alpha val="43137"/>
                    </a:srgbClr>
                  </a:outerShdw>
                </a:effectLst>
              </a:rPr>
              <a:t>Grote </a:t>
            </a:r>
            <a:r>
              <a:rPr lang="en-GB" sz="2000" b="1" dirty="0" err="1">
                <a:solidFill>
                  <a:schemeClr val="bg1"/>
                </a:solidFill>
                <a:effectLst>
                  <a:outerShdw blurRad="38100" dist="38100" dir="2700000" algn="tl">
                    <a:srgbClr val="000000">
                      <a:alpha val="43137"/>
                    </a:srgbClr>
                  </a:outerShdw>
                </a:effectLst>
              </a:rPr>
              <a:t>mantelmeeuw</a:t>
            </a:r>
            <a:endParaRPr lang="en-GB" sz="2000" b="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GB" sz="2000" b="1" dirty="0" err="1">
                <a:solidFill>
                  <a:schemeClr val="bg1"/>
                </a:solidFill>
                <a:effectLst>
                  <a:outerShdw blurRad="38100" dist="38100" dir="2700000" algn="tl">
                    <a:srgbClr val="000000">
                      <a:alpha val="43137"/>
                    </a:srgbClr>
                  </a:outerShdw>
                </a:effectLst>
              </a:rPr>
              <a:t>Alk</a:t>
            </a:r>
            <a:endParaRPr lang="en-GB" sz="2000" b="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GB" sz="2000" b="1" dirty="0" err="1">
                <a:solidFill>
                  <a:schemeClr val="bg1"/>
                </a:solidFill>
                <a:effectLst>
                  <a:outerShdw blurRad="38100" dist="38100" dir="2700000" algn="tl">
                    <a:srgbClr val="000000">
                      <a:alpha val="43137"/>
                    </a:srgbClr>
                  </a:outerShdw>
                </a:effectLst>
              </a:rPr>
              <a:t>Zwarte</a:t>
            </a:r>
            <a:r>
              <a:rPr lang="en-GB" sz="2000" b="1" dirty="0">
                <a:solidFill>
                  <a:schemeClr val="bg1"/>
                </a:solidFill>
                <a:effectLst>
                  <a:outerShdw blurRad="38100" dist="38100" dir="2700000" algn="tl">
                    <a:srgbClr val="000000">
                      <a:alpha val="43137"/>
                    </a:srgbClr>
                  </a:outerShdw>
                </a:effectLst>
              </a:rPr>
              <a:t> zee-</a:t>
            </a:r>
            <a:r>
              <a:rPr lang="en-GB" sz="2000" b="1" dirty="0" err="1">
                <a:solidFill>
                  <a:schemeClr val="bg1"/>
                </a:solidFill>
                <a:effectLst>
                  <a:outerShdw blurRad="38100" dist="38100" dir="2700000" algn="tl">
                    <a:srgbClr val="000000">
                      <a:alpha val="43137"/>
                    </a:srgbClr>
                  </a:outerShdw>
                </a:effectLst>
              </a:rPr>
              <a:t>eend</a:t>
            </a:r>
            <a:endParaRPr lang="en-GB" sz="2000" b="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endParaRPr lang="en-GB" sz="2000" b="1" dirty="0">
              <a:solidFill>
                <a:schemeClr val="bg1"/>
              </a:solidFill>
              <a:effectLst>
                <a:outerShdw blurRad="38100" dist="38100" dir="2700000" algn="tl">
                  <a:srgbClr val="000000">
                    <a:alpha val="43137"/>
                  </a:srgbClr>
                </a:outerShdw>
              </a:effectLst>
            </a:endParaRPr>
          </a:p>
          <a:p>
            <a:r>
              <a:rPr lang="en-GB" sz="2000" b="1" dirty="0">
                <a:solidFill>
                  <a:schemeClr val="bg1"/>
                </a:solidFill>
                <a:effectLst>
                  <a:outerShdw blurRad="38100" dist="38100" dir="2700000" algn="tl">
                    <a:srgbClr val="000000">
                      <a:alpha val="43137"/>
                    </a:srgbClr>
                  </a:outerShdw>
                </a:effectLst>
              </a:rPr>
              <a:t>ANDERE</a:t>
            </a:r>
          </a:p>
          <a:p>
            <a:pPr marL="342900" indent="-342900">
              <a:buFont typeface="Arial" panose="020B0604020202020204" pitchFamily="34" charset="0"/>
              <a:buChar char="•"/>
            </a:pPr>
            <a:r>
              <a:rPr lang="en-GB" sz="2000" b="1" dirty="0" err="1">
                <a:solidFill>
                  <a:schemeClr val="bg1"/>
                </a:solidFill>
                <a:effectLst>
                  <a:outerShdw blurRad="38100" dist="38100" dir="2700000" algn="tl">
                    <a:srgbClr val="000000">
                      <a:alpha val="43137"/>
                    </a:srgbClr>
                  </a:outerShdw>
                </a:effectLst>
              </a:rPr>
              <a:t>Broodspons</a:t>
            </a:r>
            <a:endParaRPr lang="en-GB" sz="2000" b="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GB" sz="2000" b="1" dirty="0" err="1">
                <a:solidFill>
                  <a:schemeClr val="bg1"/>
                </a:solidFill>
                <a:effectLst>
                  <a:outerShdw blurRad="38100" dist="38100" dir="2700000" algn="tl">
                    <a:srgbClr val="000000">
                      <a:alpha val="43137"/>
                    </a:srgbClr>
                  </a:outerShdw>
                </a:effectLst>
              </a:rPr>
              <a:t>Zeedruif</a:t>
            </a:r>
            <a:endParaRPr lang="en-GB" sz="2000" b="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GB" sz="2000" b="1" dirty="0" err="1">
                <a:solidFill>
                  <a:schemeClr val="bg1"/>
                </a:solidFill>
                <a:effectLst>
                  <a:outerShdw blurRad="38100" dist="38100" dir="2700000" algn="tl">
                    <a:srgbClr val="000000">
                      <a:alpha val="43137"/>
                    </a:srgbClr>
                  </a:outerShdw>
                </a:effectLst>
              </a:rPr>
              <a:t>Doorschijnende</a:t>
            </a:r>
            <a:r>
              <a:rPr lang="en-GB" sz="2000" b="1" dirty="0">
                <a:solidFill>
                  <a:schemeClr val="bg1"/>
                </a:solidFill>
                <a:effectLst>
                  <a:outerShdw blurRad="38100" dist="38100" dir="2700000" algn="tl">
                    <a:srgbClr val="000000">
                      <a:alpha val="43137"/>
                    </a:srgbClr>
                  </a:outerShdw>
                </a:effectLst>
              </a:rPr>
              <a:t> </a:t>
            </a:r>
            <a:r>
              <a:rPr lang="en-GB" sz="2000" b="1" dirty="0" err="1">
                <a:solidFill>
                  <a:schemeClr val="bg1"/>
                </a:solidFill>
                <a:effectLst>
                  <a:outerShdw blurRad="38100" dist="38100" dir="2700000" algn="tl">
                    <a:srgbClr val="000000">
                      <a:alpha val="43137"/>
                    </a:srgbClr>
                  </a:outerShdw>
                </a:effectLst>
              </a:rPr>
              <a:t>zakpijp</a:t>
            </a:r>
            <a:endParaRPr lang="en-GB" sz="2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208637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useBgFill="1">
        <p:nvSpPr>
          <p:cNvPr id="10" name="Rectangle 7">
            <a:extLst>
              <a:ext uri="{FF2B5EF4-FFF2-40B4-BE49-F238E27FC236}">
                <a16:creationId xmlns:a16="http://schemas.microsoft.com/office/drawing/2014/main" id="{ECC07320-C2CA-4E29-8481-9D9E143C77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221C28-E68D-ECBA-DF2D-7DC63119CB31}"/>
              </a:ext>
            </a:extLst>
          </p:cNvPr>
          <p:cNvSpPr>
            <a:spLocks noGrp="1"/>
          </p:cNvSpPr>
          <p:nvPr>
            <p:ph type="title"/>
          </p:nvPr>
        </p:nvSpPr>
        <p:spPr>
          <a:xfrm>
            <a:off x="7380407" y="743447"/>
            <a:ext cx="3973385" cy="3692028"/>
          </a:xfrm>
          <a:noFill/>
        </p:spPr>
        <p:txBody>
          <a:bodyPr vert="horz" lIns="91440" tIns="45720" rIns="91440" bIns="45720" rtlCol="0" anchor="b">
            <a:normAutofit/>
          </a:bodyPr>
          <a:lstStyle/>
          <a:p>
            <a:r>
              <a:rPr lang="en-US" sz="5200" b="1" dirty="0" err="1">
                <a:solidFill>
                  <a:schemeClr val="bg1"/>
                </a:solidFill>
                <a:effectLst>
                  <a:outerShdw blurRad="38100" dist="38100" dir="2700000" algn="tl">
                    <a:srgbClr val="000000">
                      <a:alpha val="43137"/>
                    </a:srgbClr>
                  </a:outerShdw>
                </a:effectLst>
              </a:rPr>
              <a:t>Waar</a:t>
            </a:r>
            <a:r>
              <a:rPr lang="en-US" sz="5200" b="1" dirty="0">
                <a:solidFill>
                  <a:schemeClr val="bg1"/>
                </a:solidFill>
                <a:effectLst>
                  <a:outerShdw blurRad="38100" dist="38100" dir="2700000" algn="tl">
                    <a:srgbClr val="000000">
                      <a:alpha val="43137"/>
                    </a:srgbClr>
                  </a:outerShdw>
                </a:effectLst>
              </a:rPr>
              <a:t> </a:t>
            </a:r>
            <a:r>
              <a:rPr lang="en-US" sz="5200" b="1" dirty="0" err="1">
                <a:solidFill>
                  <a:schemeClr val="bg1"/>
                </a:solidFill>
                <a:effectLst>
                  <a:outerShdw blurRad="38100" dist="38100" dir="2700000" algn="tl">
                    <a:srgbClr val="000000">
                      <a:alpha val="43137"/>
                    </a:srgbClr>
                  </a:outerShdw>
                </a:effectLst>
              </a:rPr>
              <a:t>ligt</a:t>
            </a:r>
            <a:r>
              <a:rPr lang="en-US" sz="5200" b="1" dirty="0">
                <a:solidFill>
                  <a:schemeClr val="bg1"/>
                </a:solidFill>
                <a:effectLst>
                  <a:outerShdw blurRad="38100" dist="38100" dir="2700000" algn="tl">
                    <a:srgbClr val="000000">
                      <a:alpha val="43137"/>
                    </a:srgbClr>
                  </a:outerShdw>
                </a:effectLst>
              </a:rPr>
              <a:t> de Noordzee?</a:t>
            </a:r>
          </a:p>
        </p:txBody>
      </p:sp>
      <p:pic>
        <p:nvPicPr>
          <p:cNvPr id="3" name="Picture 2" descr="A picture containing water, earth, map, text&#10;&#10;Description automatically generated">
            <a:extLst>
              <a:ext uri="{FF2B5EF4-FFF2-40B4-BE49-F238E27FC236}">
                <a16:creationId xmlns:a16="http://schemas.microsoft.com/office/drawing/2014/main" id="{258CFFF6-510E-6FD8-C387-73E9F90405AF}"/>
              </a:ext>
            </a:extLst>
          </p:cNvPr>
          <p:cNvPicPr>
            <a:picLocks noChangeAspect="1"/>
          </p:cNvPicPr>
          <p:nvPr/>
        </p:nvPicPr>
        <p:blipFill rotWithShape="1">
          <a:blip r:embed="rId3">
            <a:extLst>
              <a:ext uri="{28A0092B-C50C-407E-A947-70E740481C1C}">
                <a14:useLocalDpi xmlns:a14="http://schemas.microsoft.com/office/drawing/2010/main" val="0"/>
              </a:ext>
            </a:extLst>
          </a:blip>
          <a:srcRect r="2" b="5854"/>
          <a:stretch/>
        </p:blipFill>
        <p:spPr>
          <a:xfrm>
            <a:off x="20" y="10"/>
            <a:ext cx="6992881" cy="6857990"/>
          </a:xfrm>
          <a:prstGeom prst="rect">
            <a:avLst/>
          </a:prstGeom>
        </p:spPr>
      </p:pic>
      <p:grpSp>
        <p:nvGrpSpPr>
          <p:cNvPr id="4" name="Group 3">
            <a:extLst>
              <a:ext uri="{FF2B5EF4-FFF2-40B4-BE49-F238E27FC236}">
                <a16:creationId xmlns:a16="http://schemas.microsoft.com/office/drawing/2014/main" id="{C76F7146-7E6F-2060-13DB-88BC95A1A0D6}"/>
              </a:ext>
            </a:extLst>
          </p:cNvPr>
          <p:cNvGrpSpPr/>
          <p:nvPr/>
        </p:nvGrpSpPr>
        <p:grpSpPr>
          <a:xfrm>
            <a:off x="1268348" y="4016375"/>
            <a:ext cx="812798" cy="838200"/>
            <a:chOff x="6620933" y="4064502"/>
            <a:chExt cx="812798" cy="838200"/>
          </a:xfrm>
        </p:grpSpPr>
        <p:sp>
          <p:nvSpPr>
            <p:cNvPr id="5" name="Rectangle 4">
              <a:extLst>
                <a:ext uri="{FF2B5EF4-FFF2-40B4-BE49-F238E27FC236}">
                  <a16:creationId xmlns:a16="http://schemas.microsoft.com/office/drawing/2014/main" id="{FF93B98F-F8B3-2A6A-29E3-2060F5DADD23}"/>
                </a:ext>
              </a:extLst>
            </p:cNvPr>
            <p:cNvSpPr/>
            <p:nvPr/>
          </p:nvSpPr>
          <p:spPr>
            <a:xfrm rot="670000">
              <a:off x="6739465" y="4189472"/>
              <a:ext cx="694266" cy="476165"/>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6" name="Straight Arrow Connector 5">
              <a:extLst>
                <a:ext uri="{FF2B5EF4-FFF2-40B4-BE49-F238E27FC236}">
                  <a16:creationId xmlns:a16="http://schemas.microsoft.com/office/drawing/2014/main" id="{34A6D94C-8490-C2FD-D52A-73637A892675}"/>
                </a:ext>
              </a:extLst>
            </p:cNvPr>
            <p:cNvCxnSpPr/>
            <p:nvPr/>
          </p:nvCxnSpPr>
          <p:spPr>
            <a:xfrm flipV="1">
              <a:off x="6620933" y="4064502"/>
              <a:ext cx="160867" cy="838200"/>
            </a:xfrm>
            <a:prstGeom prst="straightConnector1">
              <a:avLst/>
            </a:prstGeom>
            <a:ln w="38100">
              <a:solidFill>
                <a:srgbClr val="FF0000"/>
              </a:solidFill>
              <a:tailEnd type="ova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FD771A17-2B90-BED8-FCB5-139D3261D722}"/>
              </a:ext>
            </a:extLst>
          </p:cNvPr>
          <p:cNvGrpSpPr/>
          <p:nvPr/>
        </p:nvGrpSpPr>
        <p:grpSpPr>
          <a:xfrm>
            <a:off x="2884689" y="5988664"/>
            <a:ext cx="812798" cy="838200"/>
            <a:chOff x="8097308" y="5912352"/>
            <a:chExt cx="812798" cy="838200"/>
          </a:xfrm>
        </p:grpSpPr>
        <p:sp>
          <p:nvSpPr>
            <p:cNvPr id="9" name="Rectangle 8">
              <a:extLst>
                <a:ext uri="{FF2B5EF4-FFF2-40B4-BE49-F238E27FC236}">
                  <a16:creationId xmlns:a16="http://schemas.microsoft.com/office/drawing/2014/main" id="{FAB27689-146C-8B74-4FEC-A59944A5CA92}"/>
                </a:ext>
              </a:extLst>
            </p:cNvPr>
            <p:cNvSpPr/>
            <p:nvPr/>
          </p:nvSpPr>
          <p:spPr>
            <a:xfrm rot="670000">
              <a:off x="8215840" y="6037322"/>
              <a:ext cx="694266" cy="476165"/>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11" name="Straight Arrow Connector 10">
              <a:extLst>
                <a:ext uri="{FF2B5EF4-FFF2-40B4-BE49-F238E27FC236}">
                  <a16:creationId xmlns:a16="http://schemas.microsoft.com/office/drawing/2014/main" id="{AE872C35-38B2-8185-7E70-8EFBEEF4B6D8}"/>
                </a:ext>
              </a:extLst>
            </p:cNvPr>
            <p:cNvCxnSpPr/>
            <p:nvPr/>
          </p:nvCxnSpPr>
          <p:spPr>
            <a:xfrm flipV="1">
              <a:off x="8097308" y="5912352"/>
              <a:ext cx="160867" cy="838200"/>
            </a:xfrm>
            <a:prstGeom prst="straightConnector1">
              <a:avLst/>
            </a:prstGeom>
            <a:ln w="38100">
              <a:solidFill>
                <a:srgbClr val="FF0000"/>
              </a:solidFill>
              <a:tailEnd type="ova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2CFBF466-D480-6754-7CA0-A9A885566AE6}"/>
              </a:ext>
            </a:extLst>
          </p:cNvPr>
          <p:cNvGrpSpPr/>
          <p:nvPr/>
        </p:nvGrpSpPr>
        <p:grpSpPr>
          <a:xfrm>
            <a:off x="4034392" y="5903998"/>
            <a:ext cx="812798" cy="838200"/>
            <a:chOff x="8807134" y="5850101"/>
            <a:chExt cx="812798" cy="838200"/>
          </a:xfrm>
        </p:grpSpPr>
        <p:sp>
          <p:nvSpPr>
            <p:cNvPr id="17" name="Rectangle 16">
              <a:extLst>
                <a:ext uri="{FF2B5EF4-FFF2-40B4-BE49-F238E27FC236}">
                  <a16:creationId xmlns:a16="http://schemas.microsoft.com/office/drawing/2014/main" id="{1EE18BA5-26FA-B5B0-23FF-F75884886E60}"/>
                </a:ext>
              </a:extLst>
            </p:cNvPr>
            <p:cNvSpPr/>
            <p:nvPr/>
          </p:nvSpPr>
          <p:spPr>
            <a:xfrm rot="670000">
              <a:off x="8925666" y="5975071"/>
              <a:ext cx="694266" cy="476165"/>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18" name="Straight Arrow Connector 17">
              <a:extLst>
                <a:ext uri="{FF2B5EF4-FFF2-40B4-BE49-F238E27FC236}">
                  <a16:creationId xmlns:a16="http://schemas.microsoft.com/office/drawing/2014/main" id="{3B01F7ED-8C1B-441D-0667-C804ADA19196}"/>
                </a:ext>
              </a:extLst>
            </p:cNvPr>
            <p:cNvCxnSpPr/>
            <p:nvPr/>
          </p:nvCxnSpPr>
          <p:spPr>
            <a:xfrm flipV="1">
              <a:off x="8807134" y="5850101"/>
              <a:ext cx="160867" cy="838200"/>
            </a:xfrm>
            <a:prstGeom prst="straightConnector1">
              <a:avLst/>
            </a:prstGeom>
            <a:ln w="38100">
              <a:solidFill>
                <a:srgbClr val="FF0000"/>
              </a:solidFill>
              <a:tailEnd type="ova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96C8ABC8-9638-CF1A-66A6-81B9CC88C511}"/>
              </a:ext>
            </a:extLst>
          </p:cNvPr>
          <p:cNvGrpSpPr/>
          <p:nvPr/>
        </p:nvGrpSpPr>
        <p:grpSpPr>
          <a:xfrm>
            <a:off x="4020572" y="5034673"/>
            <a:ext cx="812798" cy="838200"/>
            <a:chOff x="9430809" y="4998932"/>
            <a:chExt cx="812798" cy="838200"/>
          </a:xfrm>
        </p:grpSpPr>
        <p:sp>
          <p:nvSpPr>
            <p:cNvPr id="20" name="Rectangle 19">
              <a:extLst>
                <a:ext uri="{FF2B5EF4-FFF2-40B4-BE49-F238E27FC236}">
                  <a16:creationId xmlns:a16="http://schemas.microsoft.com/office/drawing/2014/main" id="{54035C6D-BA95-CC0A-4275-1A414C4277E1}"/>
                </a:ext>
              </a:extLst>
            </p:cNvPr>
            <p:cNvSpPr/>
            <p:nvPr/>
          </p:nvSpPr>
          <p:spPr>
            <a:xfrm rot="670000">
              <a:off x="9549341" y="5123902"/>
              <a:ext cx="694266" cy="476165"/>
            </a:xfrm>
            <a:prstGeom prst="rect">
              <a:avLst/>
            </a:prstGeom>
            <a:blipFill dpi="0" rotWithShape="1">
              <a:blip r:embed="rId7" cstate="hq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21" name="Straight Arrow Connector 20">
              <a:extLst>
                <a:ext uri="{FF2B5EF4-FFF2-40B4-BE49-F238E27FC236}">
                  <a16:creationId xmlns:a16="http://schemas.microsoft.com/office/drawing/2014/main" id="{37D64A95-FD05-E8A0-4F39-F3E40242D02F}"/>
                </a:ext>
              </a:extLst>
            </p:cNvPr>
            <p:cNvCxnSpPr/>
            <p:nvPr/>
          </p:nvCxnSpPr>
          <p:spPr>
            <a:xfrm flipV="1">
              <a:off x="9430809" y="4998932"/>
              <a:ext cx="160867" cy="838200"/>
            </a:xfrm>
            <a:prstGeom prst="straightConnector1">
              <a:avLst/>
            </a:prstGeom>
            <a:ln w="38100">
              <a:solidFill>
                <a:srgbClr val="FF0000"/>
              </a:solidFill>
              <a:tailEnd type="ova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476AD212-7E2F-5C9F-017F-E2A29B367BA7}"/>
              </a:ext>
            </a:extLst>
          </p:cNvPr>
          <p:cNvGrpSpPr/>
          <p:nvPr/>
        </p:nvGrpSpPr>
        <p:grpSpPr>
          <a:xfrm>
            <a:off x="5729679" y="5287796"/>
            <a:ext cx="812798" cy="838200"/>
            <a:chOff x="10821911" y="4823363"/>
            <a:chExt cx="812798" cy="838200"/>
          </a:xfrm>
        </p:grpSpPr>
        <p:sp>
          <p:nvSpPr>
            <p:cNvPr id="23" name="Rectangle 22">
              <a:extLst>
                <a:ext uri="{FF2B5EF4-FFF2-40B4-BE49-F238E27FC236}">
                  <a16:creationId xmlns:a16="http://schemas.microsoft.com/office/drawing/2014/main" id="{7B882635-2A53-2BAB-8E34-728AE53900D5}"/>
                </a:ext>
              </a:extLst>
            </p:cNvPr>
            <p:cNvSpPr/>
            <p:nvPr/>
          </p:nvSpPr>
          <p:spPr>
            <a:xfrm rot="670000">
              <a:off x="10940443" y="4948333"/>
              <a:ext cx="694266" cy="476165"/>
            </a:xfrm>
            <a:prstGeom prst="rect">
              <a:avLst/>
            </a:prstGeom>
            <a:blipFill dpi="0" rotWithShape="1">
              <a:blip r:embed="rId8">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24" name="Straight Arrow Connector 23">
              <a:extLst>
                <a:ext uri="{FF2B5EF4-FFF2-40B4-BE49-F238E27FC236}">
                  <a16:creationId xmlns:a16="http://schemas.microsoft.com/office/drawing/2014/main" id="{71DC31B2-21B8-A14D-D9BC-2825F8B114E1}"/>
                </a:ext>
              </a:extLst>
            </p:cNvPr>
            <p:cNvCxnSpPr/>
            <p:nvPr/>
          </p:nvCxnSpPr>
          <p:spPr>
            <a:xfrm flipV="1">
              <a:off x="10821911" y="4823363"/>
              <a:ext cx="160867" cy="838200"/>
            </a:xfrm>
            <a:prstGeom prst="straightConnector1">
              <a:avLst/>
            </a:prstGeom>
            <a:ln w="38100">
              <a:solidFill>
                <a:srgbClr val="FF0000"/>
              </a:solidFill>
              <a:tailEnd type="ova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CBB5F859-629F-9576-027F-651B2AC8EC3E}"/>
              </a:ext>
            </a:extLst>
          </p:cNvPr>
          <p:cNvGrpSpPr/>
          <p:nvPr/>
        </p:nvGrpSpPr>
        <p:grpSpPr>
          <a:xfrm>
            <a:off x="5732450" y="2629027"/>
            <a:ext cx="812798" cy="838200"/>
            <a:chOff x="10982778" y="2551475"/>
            <a:chExt cx="812798" cy="838200"/>
          </a:xfrm>
        </p:grpSpPr>
        <p:sp>
          <p:nvSpPr>
            <p:cNvPr id="26" name="Rectangle 25">
              <a:extLst>
                <a:ext uri="{FF2B5EF4-FFF2-40B4-BE49-F238E27FC236}">
                  <a16:creationId xmlns:a16="http://schemas.microsoft.com/office/drawing/2014/main" id="{C1BDBE0D-C327-380C-DEEA-86C395DEC6E6}"/>
                </a:ext>
              </a:extLst>
            </p:cNvPr>
            <p:cNvSpPr/>
            <p:nvPr/>
          </p:nvSpPr>
          <p:spPr>
            <a:xfrm rot="670000">
              <a:off x="11101310" y="2676445"/>
              <a:ext cx="694266" cy="476165"/>
            </a:xfrm>
            <a:prstGeom prst="rect">
              <a:avLst/>
            </a:prstGeom>
            <a:blipFill dpi="0" rotWithShape="1">
              <a:blip r:embed="rId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27" name="Straight Arrow Connector 26">
              <a:extLst>
                <a:ext uri="{FF2B5EF4-FFF2-40B4-BE49-F238E27FC236}">
                  <a16:creationId xmlns:a16="http://schemas.microsoft.com/office/drawing/2014/main" id="{3156DAA6-BD2E-2738-6234-54E3D1E1F469}"/>
                </a:ext>
              </a:extLst>
            </p:cNvPr>
            <p:cNvCxnSpPr/>
            <p:nvPr/>
          </p:nvCxnSpPr>
          <p:spPr>
            <a:xfrm flipV="1">
              <a:off x="10982778" y="2551475"/>
              <a:ext cx="160867" cy="838200"/>
            </a:xfrm>
            <a:prstGeom prst="straightConnector1">
              <a:avLst/>
            </a:prstGeom>
            <a:ln w="38100">
              <a:solidFill>
                <a:srgbClr val="FF0000"/>
              </a:solidFill>
              <a:tailEnd type="ova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53268BB4-152E-F521-0423-EDEDAAAA41B6}"/>
              </a:ext>
            </a:extLst>
          </p:cNvPr>
          <p:cNvGrpSpPr/>
          <p:nvPr/>
        </p:nvGrpSpPr>
        <p:grpSpPr>
          <a:xfrm>
            <a:off x="5246810" y="250799"/>
            <a:ext cx="812798" cy="838200"/>
            <a:chOff x="10204147" y="462466"/>
            <a:chExt cx="812798" cy="838200"/>
          </a:xfrm>
        </p:grpSpPr>
        <p:sp>
          <p:nvSpPr>
            <p:cNvPr id="29" name="Rectangle 28">
              <a:extLst>
                <a:ext uri="{FF2B5EF4-FFF2-40B4-BE49-F238E27FC236}">
                  <a16:creationId xmlns:a16="http://schemas.microsoft.com/office/drawing/2014/main" id="{CCF64594-E704-B14F-03C7-7B2E2D0FF051}"/>
                </a:ext>
              </a:extLst>
            </p:cNvPr>
            <p:cNvSpPr/>
            <p:nvPr/>
          </p:nvSpPr>
          <p:spPr>
            <a:xfrm rot="670000">
              <a:off x="10322679" y="587436"/>
              <a:ext cx="694266" cy="476165"/>
            </a:xfrm>
            <a:prstGeom prst="rect">
              <a:avLst/>
            </a:prstGeom>
            <a:blipFill dpi="0" rotWithShape="1">
              <a:blip r:embed="rId1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30" name="Straight Arrow Connector 29">
              <a:extLst>
                <a:ext uri="{FF2B5EF4-FFF2-40B4-BE49-F238E27FC236}">
                  <a16:creationId xmlns:a16="http://schemas.microsoft.com/office/drawing/2014/main" id="{63033B75-CEC6-A7EF-CE86-7E1B7C1B0246}"/>
                </a:ext>
              </a:extLst>
            </p:cNvPr>
            <p:cNvCxnSpPr/>
            <p:nvPr/>
          </p:nvCxnSpPr>
          <p:spPr>
            <a:xfrm flipV="1">
              <a:off x="10204147" y="462466"/>
              <a:ext cx="160867" cy="838200"/>
            </a:xfrm>
            <a:prstGeom prst="straightConnector1">
              <a:avLst/>
            </a:prstGeom>
            <a:ln w="38100">
              <a:solidFill>
                <a:srgbClr val="FF0000"/>
              </a:solidFill>
              <a:tailEnd type="oval"/>
            </a:ln>
          </p:spPr>
          <p:style>
            <a:lnRef idx="1">
              <a:schemeClr val="accent1"/>
            </a:lnRef>
            <a:fillRef idx="0">
              <a:schemeClr val="accent1"/>
            </a:fillRef>
            <a:effectRef idx="0">
              <a:schemeClr val="accent1"/>
            </a:effectRef>
            <a:fontRef idx="minor">
              <a:schemeClr val="tx1"/>
            </a:fontRef>
          </p:style>
        </p:cxnSp>
      </p:grpSp>
      <p:pic>
        <p:nvPicPr>
          <p:cNvPr id="14" name="Afbeelding 3" descr="Afbeelding 3">
            <a:extLst>
              <a:ext uri="{FF2B5EF4-FFF2-40B4-BE49-F238E27FC236}">
                <a16:creationId xmlns:a16="http://schemas.microsoft.com/office/drawing/2014/main" id="{987244A4-F874-7B16-58E8-08767F8FD980}"/>
              </a:ext>
            </a:extLst>
          </p:cNvPr>
          <p:cNvPicPr>
            <a:picLocks noChangeAspect="1"/>
          </p:cNvPicPr>
          <p:nvPr/>
        </p:nvPicPr>
        <p:blipFill>
          <a:blip r:embed="rId11"/>
          <a:stretch>
            <a:fillRect/>
          </a:stretch>
        </p:blipFill>
        <p:spPr>
          <a:xfrm>
            <a:off x="86601" y="120384"/>
            <a:ext cx="1067707" cy="682071"/>
          </a:xfrm>
          <a:prstGeom prst="rect">
            <a:avLst/>
          </a:prstGeom>
          <a:ln w="12700">
            <a:miter lim="400000"/>
          </a:ln>
        </p:spPr>
      </p:pic>
    </p:spTree>
    <p:extLst>
      <p:ext uri="{BB962C8B-B14F-4D97-AF65-F5344CB8AC3E}">
        <p14:creationId xmlns:p14="http://schemas.microsoft.com/office/powerpoint/2010/main" val="300323956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9A166E8-FD0E-4337-779D-0825FA69B6EF}"/>
              </a:ext>
            </a:extLst>
          </p:cNvPr>
          <p:cNvSpPr txBox="1">
            <a:spLocks/>
          </p:cNvSpPr>
          <p:nvPr/>
        </p:nvSpPr>
        <p:spPr>
          <a:xfrm>
            <a:off x="1154308" y="0"/>
            <a:ext cx="8294492" cy="922841"/>
          </a:xfrm>
          <a:prstGeom prst="rect">
            <a:avLst/>
          </a:prstGeom>
          <a:noFill/>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err="1">
                <a:solidFill>
                  <a:schemeClr val="bg1"/>
                </a:solidFill>
                <a:effectLst>
                  <a:outerShdw blurRad="38100" dist="38100" dir="2700000" algn="tl">
                    <a:srgbClr val="000000">
                      <a:alpha val="43137"/>
                    </a:srgbClr>
                  </a:outerShdw>
                </a:effectLst>
              </a:rPr>
              <a:t>Engelse</a:t>
            </a:r>
            <a:r>
              <a:rPr lang="en-US" sz="4800" b="1" dirty="0">
                <a:solidFill>
                  <a:schemeClr val="bg1"/>
                </a:solidFill>
                <a:effectLst>
                  <a:outerShdw blurRad="38100" dist="38100" dir="2700000" algn="tl">
                    <a:srgbClr val="000000">
                      <a:alpha val="43137"/>
                    </a:srgbClr>
                  </a:outerShdw>
                </a:effectLst>
              </a:rPr>
              <a:t> </a:t>
            </a:r>
            <a:r>
              <a:rPr lang="en-US" sz="4800" b="1" dirty="0" err="1">
                <a:solidFill>
                  <a:schemeClr val="bg1"/>
                </a:solidFill>
                <a:effectLst>
                  <a:outerShdw blurRad="38100" dist="38100" dir="2700000" algn="tl">
                    <a:srgbClr val="000000">
                      <a:alpha val="43137"/>
                    </a:srgbClr>
                  </a:outerShdw>
                </a:effectLst>
              </a:rPr>
              <a:t>namen</a:t>
            </a:r>
            <a:endParaRPr lang="en-US" sz="4800" b="1" dirty="0">
              <a:solidFill>
                <a:schemeClr val="bg1"/>
              </a:solidFill>
              <a:effectLst>
                <a:outerShdw blurRad="38100" dist="38100" dir="2700000" algn="tl">
                  <a:srgbClr val="000000">
                    <a:alpha val="43137"/>
                  </a:srgbClr>
                </a:outerShdw>
              </a:effectLst>
            </a:endParaRPr>
          </a:p>
        </p:txBody>
      </p:sp>
      <p:pic>
        <p:nvPicPr>
          <p:cNvPr id="6" name="Afbeelding 3" descr="Afbeelding 3">
            <a:extLst>
              <a:ext uri="{FF2B5EF4-FFF2-40B4-BE49-F238E27FC236}">
                <a16:creationId xmlns:a16="http://schemas.microsoft.com/office/drawing/2014/main" id="{0B05D786-AE7C-F522-D9BD-9FD88B70D785}"/>
              </a:ext>
            </a:extLst>
          </p:cNvPr>
          <p:cNvPicPr>
            <a:picLocks noChangeAspect="1"/>
          </p:cNvPicPr>
          <p:nvPr/>
        </p:nvPicPr>
        <p:blipFill>
          <a:blip r:embed="rId3"/>
          <a:stretch>
            <a:fillRect/>
          </a:stretch>
        </p:blipFill>
        <p:spPr>
          <a:xfrm>
            <a:off x="86601" y="120384"/>
            <a:ext cx="1067707" cy="682071"/>
          </a:xfrm>
          <a:prstGeom prst="rect">
            <a:avLst/>
          </a:prstGeom>
          <a:ln w="12700">
            <a:miter lim="400000"/>
          </a:ln>
        </p:spPr>
      </p:pic>
      <p:sp>
        <p:nvSpPr>
          <p:cNvPr id="3" name="TextBox 2">
            <a:extLst>
              <a:ext uri="{FF2B5EF4-FFF2-40B4-BE49-F238E27FC236}">
                <a16:creationId xmlns:a16="http://schemas.microsoft.com/office/drawing/2014/main" id="{2C3037C8-C978-AA3F-1500-6ED51E3CC8E5}"/>
              </a:ext>
            </a:extLst>
          </p:cNvPr>
          <p:cNvSpPr txBox="1"/>
          <p:nvPr/>
        </p:nvSpPr>
        <p:spPr>
          <a:xfrm>
            <a:off x="256479" y="920621"/>
            <a:ext cx="6188926" cy="5940088"/>
          </a:xfrm>
          <a:prstGeom prst="rect">
            <a:avLst/>
          </a:prstGeom>
          <a:noFill/>
        </p:spPr>
        <p:txBody>
          <a:bodyPr wrap="square" rtlCol="0">
            <a:spAutoFit/>
          </a:bodyPr>
          <a:lstStyle/>
          <a:p>
            <a:r>
              <a:rPr lang="en-GB" sz="2000" b="1" dirty="0">
                <a:solidFill>
                  <a:schemeClr val="bg1"/>
                </a:solidFill>
                <a:effectLst>
                  <a:outerShdw blurRad="38100" dist="38100" dir="2700000" algn="tl">
                    <a:srgbClr val="000000">
                      <a:alpha val="43137"/>
                    </a:srgbClr>
                  </a:outerShdw>
                </a:effectLst>
              </a:rPr>
              <a:t>PLANTS/ALGAE</a:t>
            </a:r>
          </a:p>
          <a:p>
            <a:pPr marL="457200" indent="-457200">
              <a:buFont typeface="Arial" panose="020B0604020202020204" pitchFamily="34" charset="0"/>
              <a:buChar char="•"/>
            </a:pPr>
            <a:r>
              <a:rPr lang="en-GB" sz="2000" b="1" dirty="0">
                <a:solidFill>
                  <a:schemeClr val="bg1"/>
                </a:solidFill>
                <a:effectLst>
                  <a:outerShdw blurRad="38100" dist="38100" dir="2700000" algn="tl">
                    <a:srgbClr val="000000">
                      <a:alpha val="43137"/>
                    </a:srgbClr>
                  </a:outerShdw>
                </a:effectLst>
              </a:rPr>
              <a:t>Common cordgrass</a:t>
            </a:r>
          </a:p>
          <a:p>
            <a:pPr marL="457200" indent="-457200">
              <a:buFont typeface="Arial" panose="020B0604020202020204" pitchFamily="34" charset="0"/>
              <a:buChar char="•"/>
            </a:pPr>
            <a:r>
              <a:rPr lang="en-GB" sz="2000" b="1" dirty="0">
                <a:solidFill>
                  <a:schemeClr val="bg1"/>
                </a:solidFill>
                <a:effectLst>
                  <a:outerShdw blurRad="38100" dist="38100" dir="2700000" algn="tl">
                    <a:srgbClr val="000000">
                      <a:alpha val="43137"/>
                    </a:srgbClr>
                  </a:outerShdw>
                </a:effectLst>
              </a:rPr>
              <a:t>Glasswort</a:t>
            </a:r>
          </a:p>
          <a:p>
            <a:pPr marL="457200" indent="-457200">
              <a:buFont typeface="Arial" panose="020B0604020202020204" pitchFamily="34" charset="0"/>
              <a:buChar char="•"/>
            </a:pPr>
            <a:r>
              <a:rPr lang="en-GB" sz="2000" b="1" dirty="0">
                <a:solidFill>
                  <a:schemeClr val="bg1"/>
                </a:solidFill>
                <a:effectLst>
                  <a:outerShdw blurRad="38100" dist="38100" dir="2700000" algn="tl">
                    <a:srgbClr val="000000">
                      <a:alpha val="43137"/>
                    </a:srgbClr>
                  </a:outerShdw>
                </a:effectLst>
              </a:rPr>
              <a:t>Bladderwrack</a:t>
            </a:r>
          </a:p>
          <a:p>
            <a:pPr marL="457200" indent="-457200">
              <a:buFont typeface="Arial" panose="020B0604020202020204" pitchFamily="34" charset="0"/>
              <a:buChar char="•"/>
            </a:pPr>
            <a:endParaRPr lang="en-GB" sz="2000" b="1" dirty="0">
              <a:solidFill>
                <a:schemeClr val="bg1"/>
              </a:solidFill>
              <a:effectLst>
                <a:outerShdw blurRad="38100" dist="38100" dir="2700000" algn="tl">
                  <a:srgbClr val="000000">
                    <a:alpha val="43137"/>
                  </a:srgbClr>
                </a:outerShdw>
              </a:effectLst>
            </a:endParaRPr>
          </a:p>
          <a:p>
            <a:r>
              <a:rPr lang="en-GB" sz="2000" b="1" dirty="0">
                <a:solidFill>
                  <a:schemeClr val="bg1"/>
                </a:solidFill>
                <a:effectLst>
                  <a:outerShdw blurRad="38100" dist="38100" dir="2700000" algn="tl">
                    <a:srgbClr val="000000">
                      <a:alpha val="43137"/>
                    </a:srgbClr>
                  </a:outerShdw>
                </a:effectLst>
              </a:rPr>
              <a:t>CNIDARIANS</a:t>
            </a:r>
          </a:p>
          <a:p>
            <a:pPr marL="457200" indent="-457200">
              <a:buFont typeface="Arial" panose="020B0604020202020204" pitchFamily="34" charset="0"/>
              <a:buChar char="•"/>
            </a:pPr>
            <a:r>
              <a:rPr lang="en-GB" sz="2000" b="1" dirty="0">
                <a:solidFill>
                  <a:schemeClr val="bg1"/>
                </a:solidFill>
                <a:effectLst>
                  <a:outerShdw blurRad="38100" dist="38100" dir="2700000" algn="tl">
                    <a:srgbClr val="000000">
                      <a:alpha val="43137"/>
                    </a:srgbClr>
                  </a:outerShdw>
                </a:effectLst>
              </a:rPr>
              <a:t>Dead man’s fingers</a:t>
            </a:r>
          </a:p>
          <a:p>
            <a:pPr marL="457200" indent="-457200">
              <a:buFont typeface="Arial" panose="020B0604020202020204" pitchFamily="34" charset="0"/>
              <a:buChar char="•"/>
            </a:pPr>
            <a:r>
              <a:rPr lang="en-GB" sz="2000" b="1" dirty="0">
                <a:solidFill>
                  <a:schemeClr val="bg1"/>
                </a:solidFill>
                <a:effectLst>
                  <a:outerShdw blurRad="38100" dist="38100" dir="2700000" algn="tl">
                    <a:srgbClr val="000000">
                      <a:alpha val="43137"/>
                    </a:srgbClr>
                  </a:outerShdw>
                </a:effectLst>
              </a:rPr>
              <a:t>Moon jellyfish</a:t>
            </a:r>
          </a:p>
          <a:p>
            <a:pPr marL="457200" indent="-457200">
              <a:buFont typeface="Arial" panose="020B0604020202020204" pitchFamily="34" charset="0"/>
              <a:buChar char="•"/>
            </a:pPr>
            <a:r>
              <a:rPr lang="en-GB" sz="2000" b="1" dirty="0" err="1">
                <a:solidFill>
                  <a:schemeClr val="bg1"/>
                </a:solidFill>
                <a:effectLst>
                  <a:outerShdw blurRad="38100" dist="38100" dir="2700000" algn="tl">
                    <a:srgbClr val="000000">
                      <a:alpha val="43137"/>
                    </a:srgbClr>
                  </a:outerShdw>
                </a:effectLst>
              </a:rPr>
              <a:t>Beadlet</a:t>
            </a:r>
            <a:r>
              <a:rPr lang="en-GB" sz="2000" b="1" dirty="0">
                <a:solidFill>
                  <a:schemeClr val="bg1"/>
                </a:solidFill>
                <a:effectLst>
                  <a:outerShdw blurRad="38100" dist="38100" dir="2700000" algn="tl">
                    <a:srgbClr val="000000">
                      <a:alpha val="43137"/>
                    </a:srgbClr>
                  </a:outerShdw>
                </a:effectLst>
              </a:rPr>
              <a:t> anemone</a:t>
            </a:r>
          </a:p>
          <a:p>
            <a:pPr marL="457200" indent="-457200">
              <a:buFont typeface="Arial" panose="020B0604020202020204" pitchFamily="34" charset="0"/>
              <a:buChar char="•"/>
            </a:pPr>
            <a:endParaRPr lang="en-GB" sz="2000" b="1" dirty="0">
              <a:solidFill>
                <a:schemeClr val="bg1"/>
              </a:solidFill>
              <a:effectLst>
                <a:outerShdw blurRad="38100" dist="38100" dir="2700000" algn="tl">
                  <a:srgbClr val="000000">
                    <a:alpha val="43137"/>
                  </a:srgbClr>
                </a:outerShdw>
              </a:effectLst>
            </a:endParaRPr>
          </a:p>
          <a:p>
            <a:r>
              <a:rPr lang="en-GB" sz="2000" b="1" dirty="0">
                <a:solidFill>
                  <a:schemeClr val="bg1"/>
                </a:solidFill>
                <a:effectLst>
                  <a:outerShdw blurRad="38100" dist="38100" dir="2700000" algn="tl">
                    <a:srgbClr val="000000">
                      <a:alpha val="43137"/>
                    </a:srgbClr>
                  </a:outerShdw>
                </a:effectLst>
              </a:rPr>
              <a:t>WORMS</a:t>
            </a:r>
          </a:p>
          <a:p>
            <a:pPr marL="457200" indent="-457200">
              <a:buFont typeface="Arial" panose="020B0604020202020204" pitchFamily="34" charset="0"/>
              <a:buChar char="•"/>
            </a:pPr>
            <a:r>
              <a:rPr lang="en-GB" sz="2000" b="1" dirty="0" err="1">
                <a:solidFill>
                  <a:schemeClr val="bg1"/>
                </a:solidFill>
                <a:effectLst>
                  <a:outerShdw blurRad="38100" dist="38100" dir="2700000" algn="tl">
                    <a:srgbClr val="000000">
                      <a:alpha val="43137"/>
                    </a:srgbClr>
                  </a:outerShdw>
                </a:effectLst>
              </a:rPr>
              <a:t>Catworm</a:t>
            </a:r>
            <a:endParaRPr lang="en-GB" sz="2000" b="1" dirty="0">
              <a:solidFill>
                <a:schemeClr val="bg1"/>
              </a:solidFill>
              <a:effectLst>
                <a:outerShdw blurRad="38100" dist="38100" dir="2700000" algn="tl">
                  <a:srgbClr val="000000">
                    <a:alpha val="43137"/>
                  </a:srgbClr>
                </a:outerShdw>
              </a:effectLst>
            </a:endParaRPr>
          </a:p>
          <a:p>
            <a:pPr marL="457200" indent="-457200">
              <a:buFont typeface="Arial" panose="020B0604020202020204" pitchFamily="34" charset="0"/>
              <a:buChar char="•"/>
            </a:pPr>
            <a:r>
              <a:rPr lang="en-GB" sz="2000" b="1" dirty="0">
                <a:solidFill>
                  <a:schemeClr val="bg1"/>
                </a:solidFill>
                <a:effectLst>
                  <a:outerShdw blurRad="38100" dist="38100" dir="2700000" algn="tl">
                    <a:srgbClr val="000000">
                      <a:alpha val="43137"/>
                    </a:srgbClr>
                  </a:outerShdw>
                </a:effectLst>
              </a:rPr>
              <a:t>Sea mouse</a:t>
            </a:r>
          </a:p>
          <a:p>
            <a:pPr marL="457200" indent="-457200">
              <a:buFont typeface="Arial" panose="020B0604020202020204" pitchFamily="34" charset="0"/>
              <a:buChar char="•"/>
            </a:pPr>
            <a:r>
              <a:rPr lang="en-GB" sz="2000" b="1" dirty="0">
                <a:solidFill>
                  <a:schemeClr val="bg1"/>
                </a:solidFill>
                <a:effectLst>
                  <a:outerShdw blurRad="38100" dist="38100" dir="2700000" algn="tl">
                    <a:srgbClr val="000000">
                      <a:alpha val="43137"/>
                    </a:srgbClr>
                  </a:outerShdw>
                </a:effectLst>
              </a:rPr>
              <a:t>Ross worm</a:t>
            </a:r>
          </a:p>
          <a:p>
            <a:pPr marL="457200" indent="-457200">
              <a:buFont typeface="Arial" panose="020B0604020202020204" pitchFamily="34" charset="0"/>
              <a:buChar char="•"/>
            </a:pPr>
            <a:endParaRPr lang="en-GB" sz="2000" b="1" dirty="0">
              <a:solidFill>
                <a:schemeClr val="bg1"/>
              </a:solidFill>
              <a:effectLst>
                <a:outerShdw blurRad="38100" dist="38100" dir="2700000" algn="tl">
                  <a:srgbClr val="000000">
                    <a:alpha val="43137"/>
                  </a:srgbClr>
                </a:outerShdw>
              </a:effectLst>
            </a:endParaRPr>
          </a:p>
          <a:p>
            <a:r>
              <a:rPr lang="en-GB" sz="2000" b="1" dirty="0">
                <a:solidFill>
                  <a:schemeClr val="bg1"/>
                </a:solidFill>
                <a:effectLst>
                  <a:outerShdw blurRad="38100" dist="38100" dir="2700000" algn="tl">
                    <a:srgbClr val="000000">
                      <a:alpha val="43137"/>
                    </a:srgbClr>
                  </a:outerShdw>
                </a:effectLst>
              </a:rPr>
              <a:t>CRUSTACEANS</a:t>
            </a:r>
          </a:p>
          <a:p>
            <a:pPr marL="342900" indent="-342900">
              <a:buFont typeface="Arial" panose="020B0604020202020204" pitchFamily="34" charset="0"/>
              <a:buChar char="•"/>
            </a:pPr>
            <a:r>
              <a:rPr lang="en-GB" sz="2000" b="1" dirty="0">
                <a:solidFill>
                  <a:schemeClr val="bg1"/>
                </a:solidFill>
                <a:effectLst>
                  <a:outerShdw blurRad="38100" dist="38100" dir="2700000" algn="tl">
                    <a:srgbClr val="000000">
                      <a:alpha val="43137"/>
                    </a:srgbClr>
                  </a:outerShdw>
                </a:effectLst>
              </a:rPr>
              <a:t>Common hermit crab</a:t>
            </a:r>
          </a:p>
          <a:p>
            <a:pPr marL="342900" indent="-342900">
              <a:buFont typeface="Arial" panose="020B0604020202020204" pitchFamily="34" charset="0"/>
              <a:buChar char="•"/>
            </a:pPr>
            <a:r>
              <a:rPr lang="en-GB" sz="2000" b="1" dirty="0">
                <a:solidFill>
                  <a:schemeClr val="bg1"/>
                </a:solidFill>
                <a:effectLst>
                  <a:outerShdw blurRad="38100" dist="38100" dir="2700000" algn="tl">
                    <a:srgbClr val="000000">
                      <a:alpha val="43137"/>
                    </a:srgbClr>
                  </a:outerShdw>
                </a:effectLst>
              </a:rPr>
              <a:t>Flying crab</a:t>
            </a:r>
          </a:p>
          <a:p>
            <a:pPr marL="342900" indent="-342900">
              <a:buFont typeface="Arial" panose="020B0604020202020204" pitchFamily="34" charset="0"/>
              <a:buChar char="•"/>
            </a:pPr>
            <a:r>
              <a:rPr lang="en-GB" sz="2000" b="1" dirty="0">
                <a:solidFill>
                  <a:schemeClr val="bg1"/>
                </a:solidFill>
                <a:effectLst>
                  <a:outerShdw blurRad="38100" dist="38100" dir="2700000" algn="tl">
                    <a:srgbClr val="000000">
                      <a:alpha val="43137"/>
                    </a:srgbClr>
                  </a:outerShdw>
                </a:effectLst>
              </a:rPr>
              <a:t>Burrowing mud shrimp</a:t>
            </a:r>
          </a:p>
        </p:txBody>
      </p:sp>
      <p:sp>
        <p:nvSpPr>
          <p:cNvPr id="4" name="TextBox 3">
            <a:extLst>
              <a:ext uri="{FF2B5EF4-FFF2-40B4-BE49-F238E27FC236}">
                <a16:creationId xmlns:a16="http://schemas.microsoft.com/office/drawing/2014/main" id="{C5484A6A-6CBC-ED2E-5F55-89B54D2A1E17}"/>
              </a:ext>
            </a:extLst>
          </p:cNvPr>
          <p:cNvSpPr txBox="1"/>
          <p:nvPr/>
        </p:nvSpPr>
        <p:spPr>
          <a:xfrm>
            <a:off x="4469936" y="920621"/>
            <a:ext cx="5746595" cy="5940088"/>
          </a:xfrm>
          <a:prstGeom prst="rect">
            <a:avLst/>
          </a:prstGeom>
          <a:noFill/>
        </p:spPr>
        <p:txBody>
          <a:bodyPr wrap="square" rtlCol="0">
            <a:spAutoFit/>
          </a:bodyPr>
          <a:lstStyle/>
          <a:p>
            <a:r>
              <a:rPr lang="en-GB" sz="2000" b="1" dirty="0">
                <a:solidFill>
                  <a:schemeClr val="bg1"/>
                </a:solidFill>
                <a:effectLst>
                  <a:outerShdw blurRad="38100" dist="38100" dir="2700000" algn="tl">
                    <a:srgbClr val="000000">
                      <a:alpha val="43137"/>
                    </a:srgbClr>
                  </a:outerShdw>
                </a:effectLst>
              </a:rPr>
              <a:t>ECHINODERMS</a:t>
            </a:r>
          </a:p>
          <a:p>
            <a:pPr marL="342900" indent="-342900">
              <a:buFont typeface="Arial" panose="020B0604020202020204" pitchFamily="34" charset="0"/>
              <a:buChar char="•"/>
            </a:pPr>
            <a:r>
              <a:rPr lang="en-GB" sz="2000" b="1" dirty="0">
                <a:solidFill>
                  <a:schemeClr val="bg1"/>
                </a:solidFill>
                <a:effectLst>
                  <a:outerShdw blurRad="38100" dist="38100" dir="2700000" algn="tl">
                    <a:srgbClr val="000000">
                      <a:alpha val="43137"/>
                    </a:srgbClr>
                  </a:outerShdw>
                </a:effectLst>
              </a:rPr>
              <a:t>Serpent star</a:t>
            </a:r>
            <a:endParaRPr lang="en-GB" sz="2000" b="1" i="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GB" sz="2000" b="1" dirty="0">
                <a:solidFill>
                  <a:schemeClr val="bg1"/>
                </a:solidFill>
                <a:effectLst>
                  <a:outerShdw blurRad="38100" dist="38100" dir="2700000" algn="tl">
                    <a:srgbClr val="000000">
                      <a:alpha val="43137"/>
                    </a:srgbClr>
                  </a:outerShdw>
                </a:effectLst>
              </a:rPr>
              <a:t>Green sea urchin</a:t>
            </a:r>
            <a:endParaRPr lang="en-GB" sz="2000" b="1" i="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GB" sz="2000" b="1" dirty="0">
                <a:solidFill>
                  <a:schemeClr val="bg1"/>
                </a:solidFill>
                <a:effectLst>
                  <a:outerShdw blurRad="38100" dist="38100" dir="2700000" algn="tl">
                    <a:srgbClr val="000000">
                      <a:alpha val="43137"/>
                    </a:srgbClr>
                  </a:outerShdw>
                </a:effectLst>
              </a:rPr>
              <a:t>Common heart urchin</a:t>
            </a:r>
            <a:endParaRPr lang="en-GB" sz="2000" b="1" i="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endParaRPr lang="en-GB" sz="2000" b="1" i="1" dirty="0">
              <a:solidFill>
                <a:schemeClr val="bg1"/>
              </a:solidFill>
              <a:effectLst>
                <a:outerShdw blurRad="38100" dist="38100" dir="2700000" algn="tl">
                  <a:srgbClr val="000000">
                    <a:alpha val="43137"/>
                  </a:srgbClr>
                </a:outerShdw>
              </a:effectLst>
            </a:endParaRPr>
          </a:p>
          <a:p>
            <a:r>
              <a:rPr lang="en-GB" sz="2000" b="1" dirty="0">
                <a:solidFill>
                  <a:schemeClr val="bg1"/>
                </a:solidFill>
                <a:effectLst>
                  <a:outerShdw blurRad="38100" dist="38100" dir="2700000" algn="tl">
                    <a:srgbClr val="000000">
                      <a:alpha val="43137"/>
                    </a:srgbClr>
                  </a:outerShdw>
                </a:effectLst>
              </a:rPr>
              <a:t>MOLLUSCS</a:t>
            </a:r>
          </a:p>
          <a:p>
            <a:pPr marL="342900" indent="-342900">
              <a:buFont typeface="Arial" panose="020B0604020202020204" pitchFamily="34" charset="0"/>
              <a:buChar char="•"/>
            </a:pPr>
            <a:r>
              <a:rPr lang="en-GB" sz="2000" b="1" dirty="0">
                <a:solidFill>
                  <a:schemeClr val="bg1"/>
                </a:solidFill>
                <a:effectLst>
                  <a:outerShdw blurRad="38100" dist="38100" dir="2700000" algn="tl">
                    <a:srgbClr val="000000">
                      <a:alpha val="43137"/>
                    </a:srgbClr>
                  </a:outerShdw>
                </a:effectLst>
              </a:rPr>
              <a:t>European flat oyster</a:t>
            </a:r>
            <a:endParaRPr lang="en-GB" sz="2000" b="1" i="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GB" sz="2000" b="1" dirty="0">
                <a:solidFill>
                  <a:schemeClr val="bg1"/>
                </a:solidFill>
                <a:effectLst>
                  <a:outerShdw blurRad="38100" dist="38100" dir="2700000" algn="tl">
                    <a:srgbClr val="000000">
                      <a:alpha val="43137"/>
                    </a:srgbClr>
                  </a:outerShdw>
                </a:effectLst>
              </a:rPr>
              <a:t>Banded wedge shell</a:t>
            </a:r>
            <a:endParaRPr lang="en-GB" sz="2000" b="1" i="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GB" sz="2000" b="1" dirty="0">
                <a:solidFill>
                  <a:schemeClr val="bg1"/>
                </a:solidFill>
                <a:effectLst>
                  <a:outerShdw blurRad="38100" dist="38100" dir="2700000" algn="tl">
                    <a:srgbClr val="000000">
                      <a:alpha val="43137"/>
                    </a:srgbClr>
                  </a:outerShdw>
                </a:effectLst>
              </a:rPr>
              <a:t>Common whelk</a:t>
            </a:r>
            <a:endParaRPr lang="en-GB" sz="2000" b="1" i="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endParaRPr lang="en-GB" sz="2000" b="1" i="1" dirty="0">
              <a:solidFill>
                <a:schemeClr val="bg1"/>
              </a:solidFill>
              <a:effectLst>
                <a:outerShdw blurRad="38100" dist="38100" dir="2700000" algn="tl">
                  <a:srgbClr val="000000">
                    <a:alpha val="43137"/>
                  </a:srgbClr>
                </a:outerShdw>
              </a:effectLst>
            </a:endParaRPr>
          </a:p>
          <a:p>
            <a:r>
              <a:rPr lang="en-GB" sz="2000" b="1" dirty="0">
                <a:solidFill>
                  <a:schemeClr val="bg1"/>
                </a:solidFill>
                <a:effectLst>
                  <a:outerShdw blurRad="38100" dist="38100" dir="2700000" algn="tl">
                    <a:srgbClr val="000000">
                      <a:alpha val="43137"/>
                    </a:srgbClr>
                  </a:outerShdw>
                </a:effectLst>
              </a:rPr>
              <a:t>BONY FISH</a:t>
            </a:r>
          </a:p>
          <a:p>
            <a:pPr marL="342900" indent="-342900">
              <a:buFont typeface="Arial" panose="020B0604020202020204" pitchFamily="34" charset="0"/>
              <a:buChar char="•"/>
            </a:pPr>
            <a:r>
              <a:rPr lang="en-GB" sz="2000" b="1" dirty="0">
                <a:solidFill>
                  <a:schemeClr val="bg1"/>
                </a:solidFill>
                <a:effectLst>
                  <a:outerShdw blurRad="38100" dist="38100" dir="2700000" algn="tl">
                    <a:srgbClr val="000000">
                      <a:alpha val="43137"/>
                    </a:srgbClr>
                  </a:outerShdw>
                </a:effectLst>
              </a:rPr>
              <a:t>Horse mackerel</a:t>
            </a:r>
          </a:p>
          <a:p>
            <a:pPr marL="342900" indent="-342900">
              <a:buFont typeface="Arial" panose="020B0604020202020204" pitchFamily="34" charset="0"/>
              <a:buChar char="•"/>
            </a:pPr>
            <a:r>
              <a:rPr lang="en-GB" sz="2000" b="1" dirty="0">
                <a:solidFill>
                  <a:schemeClr val="bg1"/>
                </a:solidFill>
                <a:effectLst>
                  <a:outerShdw blurRad="38100" dist="38100" dir="2700000" algn="tl">
                    <a:srgbClr val="000000">
                      <a:alpha val="43137"/>
                    </a:srgbClr>
                  </a:outerShdw>
                </a:effectLst>
              </a:rPr>
              <a:t>European eel</a:t>
            </a:r>
          </a:p>
          <a:p>
            <a:pPr marL="342900" indent="-342900">
              <a:buFont typeface="Arial" panose="020B0604020202020204" pitchFamily="34" charset="0"/>
              <a:buChar char="•"/>
            </a:pPr>
            <a:r>
              <a:rPr lang="en-GB" sz="2000" b="1" dirty="0">
                <a:solidFill>
                  <a:schemeClr val="bg1"/>
                </a:solidFill>
                <a:effectLst>
                  <a:outerShdw blurRad="38100" dist="38100" dir="2700000" algn="tl">
                    <a:srgbClr val="000000">
                      <a:alpha val="43137"/>
                    </a:srgbClr>
                  </a:outerShdw>
                </a:effectLst>
              </a:rPr>
              <a:t>Whiting</a:t>
            </a:r>
          </a:p>
          <a:p>
            <a:pPr marL="342900" indent="-342900">
              <a:buFont typeface="Arial" panose="020B0604020202020204" pitchFamily="34" charset="0"/>
              <a:buChar char="•"/>
            </a:pPr>
            <a:endParaRPr lang="en-GB" sz="2000" b="1" dirty="0">
              <a:solidFill>
                <a:schemeClr val="bg1"/>
              </a:solidFill>
              <a:effectLst>
                <a:outerShdw blurRad="38100" dist="38100" dir="2700000" algn="tl">
                  <a:srgbClr val="000000">
                    <a:alpha val="43137"/>
                  </a:srgbClr>
                </a:outerShdw>
              </a:effectLst>
            </a:endParaRPr>
          </a:p>
          <a:p>
            <a:r>
              <a:rPr lang="en-GB" sz="2000" b="1" dirty="0">
                <a:solidFill>
                  <a:schemeClr val="bg1"/>
                </a:solidFill>
                <a:effectLst>
                  <a:outerShdw blurRad="38100" dist="38100" dir="2700000" algn="tl">
                    <a:srgbClr val="000000">
                      <a:alpha val="43137"/>
                    </a:srgbClr>
                  </a:outerShdw>
                </a:effectLst>
              </a:rPr>
              <a:t>CARTILAGINOUS FISH</a:t>
            </a:r>
          </a:p>
          <a:p>
            <a:pPr marL="342900" indent="-342900">
              <a:buFont typeface="Arial" panose="020B0604020202020204" pitchFamily="34" charset="0"/>
              <a:buChar char="•"/>
            </a:pPr>
            <a:r>
              <a:rPr lang="en-GB" sz="2000" b="1" dirty="0">
                <a:solidFill>
                  <a:schemeClr val="bg1"/>
                </a:solidFill>
                <a:effectLst>
                  <a:outerShdw blurRad="38100" dist="38100" dir="2700000" algn="tl">
                    <a:srgbClr val="000000">
                      <a:alpha val="43137"/>
                    </a:srgbClr>
                  </a:outerShdw>
                </a:effectLst>
              </a:rPr>
              <a:t>Thornback skate</a:t>
            </a:r>
          </a:p>
          <a:p>
            <a:pPr marL="342900" indent="-342900">
              <a:buFont typeface="Arial" panose="020B0604020202020204" pitchFamily="34" charset="0"/>
              <a:buChar char="•"/>
            </a:pPr>
            <a:r>
              <a:rPr lang="en-GB" sz="2000" b="1" dirty="0">
                <a:solidFill>
                  <a:schemeClr val="bg1"/>
                </a:solidFill>
                <a:effectLst>
                  <a:outerShdw blurRad="38100" dist="38100" dir="2700000" algn="tl">
                    <a:srgbClr val="000000">
                      <a:alpha val="43137"/>
                    </a:srgbClr>
                  </a:outerShdw>
                </a:effectLst>
              </a:rPr>
              <a:t>Common smooth-hound</a:t>
            </a:r>
          </a:p>
          <a:p>
            <a:pPr marL="342900" indent="-342900">
              <a:buFont typeface="Arial" panose="020B0604020202020204" pitchFamily="34" charset="0"/>
              <a:buChar char="•"/>
            </a:pPr>
            <a:r>
              <a:rPr lang="en-GB" sz="2000" b="1" dirty="0">
                <a:solidFill>
                  <a:schemeClr val="bg1"/>
                </a:solidFill>
                <a:effectLst>
                  <a:outerShdw blurRad="38100" dist="38100" dir="2700000" algn="tl">
                    <a:srgbClr val="000000">
                      <a:alpha val="43137"/>
                    </a:srgbClr>
                  </a:outerShdw>
                </a:effectLst>
              </a:rPr>
              <a:t>Common thresher</a:t>
            </a:r>
          </a:p>
        </p:txBody>
      </p:sp>
      <p:sp>
        <p:nvSpPr>
          <p:cNvPr id="7" name="TextBox 6">
            <a:extLst>
              <a:ext uri="{FF2B5EF4-FFF2-40B4-BE49-F238E27FC236}">
                <a16:creationId xmlns:a16="http://schemas.microsoft.com/office/drawing/2014/main" id="{ADF8A30E-F911-F359-67E8-43ABB24F0C0F}"/>
              </a:ext>
            </a:extLst>
          </p:cNvPr>
          <p:cNvSpPr txBox="1"/>
          <p:nvPr/>
        </p:nvSpPr>
        <p:spPr>
          <a:xfrm>
            <a:off x="8683393" y="920621"/>
            <a:ext cx="3508607" cy="5940088"/>
          </a:xfrm>
          <a:prstGeom prst="rect">
            <a:avLst/>
          </a:prstGeom>
          <a:noFill/>
        </p:spPr>
        <p:txBody>
          <a:bodyPr wrap="square" rtlCol="0">
            <a:spAutoFit/>
          </a:bodyPr>
          <a:lstStyle/>
          <a:p>
            <a:r>
              <a:rPr lang="en-GB" sz="2000" b="1" dirty="0">
                <a:solidFill>
                  <a:schemeClr val="bg1"/>
                </a:solidFill>
                <a:effectLst>
                  <a:outerShdw blurRad="38100" dist="38100" dir="2700000" algn="tl">
                    <a:srgbClr val="000000">
                      <a:alpha val="43137"/>
                    </a:srgbClr>
                  </a:outerShdw>
                </a:effectLst>
              </a:rPr>
              <a:t>MARINE MAMMALS</a:t>
            </a:r>
          </a:p>
          <a:p>
            <a:pPr marL="342900" indent="-342900">
              <a:buFont typeface="Arial" panose="020B0604020202020204" pitchFamily="34" charset="0"/>
              <a:buChar char="•"/>
            </a:pPr>
            <a:r>
              <a:rPr lang="en-GB" sz="2000" b="1" dirty="0">
                <a:solidFill>
                  <a:schemeClr val="bg1"/>
                </a:solidFill>
                <a:effectLst>
                  <a:outerShdw blurRad="38100" dist="38100" dir="2700000" algn="tl">
                    <a:srgbClr val="000000">
                      <a:alpha val="43137"/>
                    </a:srgbClr>
                  </a:outerShdw>
                </a:effectLst>
              </a:rPr>
              <a:t>Common dolphin</a:t>
            </a:r>
          </a:p>
          <a:p>
            <a:pPr marL="342900" indent="-342900">
              <a:buFont typeface="Arial" panose="020B0604020202020204" pitchFamily="34" charset="0"/>
              <a:buChar char="•"/>
            </a:pPr>
            <a:r>
              <a:rPr lang="en-GB" sz="2000" b="1" dirty="0">
                <a:solidFill>
                  <a:schemeClr val="bg1"/>
                </a:solidFill>
                <a:effectLst>
                  <a:outerShdw blurRad="38100" dist="38100" dir="2700000" algn="tl">
                    <a:srgbClr val="000000">
                      <a:alpha val="43137"/>
                    </a:srgbClr>
                  </a:outerShdw>
                </a:effectLst>
              </a:rPr>
              <a:t>Harbour seal</a:t>
            </a:r>
          </a:p>
          <a:p>
            <a:pPr marL="342900" indent="-342900">
              <a:buFont typeface="Arial" panose="020B0604020202020204" pitchFamily="34" charset="0"/>
              <a:buChar char="•"/>
            </a:pPr>
            <a:r>
              <a:rPr lang="en-GB" sz="2000" b="1" dirty="0">
                <a:solidFill>
                  <a:schemeClr val="bg1"/>
                </a:solidFill>
                <a:effectLst>
                  <a:outerShdw blurRad="38100" dist="38100" dir="2700000" algn="tl">
                    <a:srgbClr val="000000">
                      <a:alpha val="43137"/>
                    </a:srgbClr>
                  </a:outerShdw>
                </a:effectLst>
              </a:rPr>
              <a:t>White-beaked dolphin</a:t>
            </a:r>
          </a:p>
          <a:p>
            <a:pPr marL="342900" indent="-342900">
              <a:buFont typeface="Arial" panose="020B0604020202020204" pitchFamily="34" charset="0"/>
              <a:buChar char="•"/>
            </a:pPr>
            <a:endParaRPr lang="en-GB" sz="2000" b="1" dirty="0">
              <a:solidFill>
                <a:schemeClr val="bg1"/>
              </a:solidFill>
              <a:effectLst>
                <a:outerShdw blurRad="38100" dist="38100" dir="2700000" algn="tl">
                  <a:srgbClr val="000000">
                    <a:alpha val="43137"/>
                  </a:srgbClr>
                </a:outerShdw>
              </a:effectLst>
            </a:endParaRPr>
          </a:p>
          <a:p>
            <a:r>
              <a:rPr lang="en-GB" sz="2000" b="1" dirty="0">
                <a:solidFill>
                  <a:schemeClr val="bg1"/>
                </a:solidFill>
                <a:effectLst>
                  <a:outerShdw blurRad="38100" dist="38100" dir="2700000" algn="tl">
                    <a:srgbClr val="000000">
                      <a:alpha val="43137"/>
                    </a:srgbClr>
                  </a:outerShdw>
                </a:effectLst>
              </a:rPr>
              <a:t>WADING BIRDS</a:t>
            </a:r>
          </a:p>
          <a:p>
            <a:pPr marL="342900" indent="-342900">
              <a:buFont typeface="Arial" panose="020B0604020202020204" pitchFamily="34" charset="0"/>
              <a:buChar char="•"/>
            </a:pPr>
            <a:r>
              <a:rPr lang="en-GB" sz="2000" b="1" dirty="0">
                <a:solidFill>
                  <a:schemeClr val="bg1"/>
                </a:solidFill>
                <a:effectLst>
                  <a:outerShdw blurRad="38100" dist="38100" dir="2700000" algn="tl">
                    <a:srgbClr val="000000">
                      <a:alpha val="43137"/>
                    </a:srgbClr>
                  </a:outerShdw>
                </a:effectLst>
              </a:rPr>
              <a:t>Common ringed plover</a:t>
            </a:r>
          </a:p>
          <a:p>
            <a:pPr marL="342900" indent="-342900">
              <a:buFont typeface="Arial" panose="020B0604020202020204" pitchFamily="34" charset="0"/>
              <a:buChar char="•"/>
            </a:pPr>
            <a:r>
              <a:rPr lang="en-GB" sz="2000" b="1" dirty="0">
                <a:solidFill>
                  <a:schemeClr val="bg1"/>
                </a:solidFill>
                <a:effectLst>
                  <a:outerShdw blurRad="38100" dist="38100" dir="2700000" algn="tl">
                    <a:srgbClr val="000000">
                      <a:alpha val="43137"/>
                    </a:srgbClr>
                  </a:outerShdw>
                </a:effectLst>
              </a:rPr>
              <a:t>Black-tailed godwit</a:t>
            </a:r>
          </a:p>
          <a:p>
            <a:pPr marL="342900" indent="-342900">
              <a:buFont typeface="Arial" panose="020B0604020202020204" pitchFamily="34" charset="0"/>
              <a:buChar char="•"/>
            </a:pPr>
            <a:r>
              <a:rPr lang="en-GB" sz="2000" b="1" dirty="0">
                <a:solidFill>
                  <a:schemeClr val="bg1"/>
                </a:solidFill>
                <a:effectLst>
                  <a:outerShdw blurRad="38100" dist="38100" dir="2700000" algn="tl">
                    <a:srgbClr val="000000">
                      <a:alpha val="43137"/>
                    </a:srgbClr>
                  </a:outerShdw>
                </a:effectLst>
              </a:rPr>
              <a:t>Pied avocet</a:t>
            </a:r>
          </a:p>
          <a:p>
            <a:pPr marL="342900" indent="-342900">
              <a:buFont typeface="Arial" panose="020B0604020202020204" pitchFamily="34" charset="0"/>
              <a:buChar char="•"/>
            </a:pPr>
            <a:endParaRPr lang="en-GB" sz="2000" b="1" dirty="0">
              <a:solidFill>
                <a:schemeClr val="bg1"/>
              </a:solidFill>
              <a:effectLst>
                <a:outerShdw blurRad="38100" dist="38100" dir="2700000" algn="tl">
                  <a:srgbClr val="000000">
                    <a:alpha val="43137"/>
                  </a:srgbClr>
                </a:outerShdw>
              </a:effectLst>
            </a:endParaRPr>
          </a:p>
          <a:p>
            <a:r>
              <a:rPr lang="en-GB" sz="2000" b="1" dirty="0">
                <a:solidFill>
                  <a:schemeClr val="bg1"/>
                </a:solidFill>
                <a:effectLst>
                  <a:outerShdw blurRad="38100" dist="38100" dir="2700000" algn="tl">
                    <a:srgbClr val="000000">
                      <a:alpha val="43137"/>
                    </a:srgbClr>
                  </a:outerShdw>
                </a:effectLst>
              </a:rPr>
              <a:t>SEA BIRDS</a:t>
            </a:r>
          </a:p>
          <a:p>
            <a:pPr marL="342900" indent="-342900">
              <a:buFont typeface="Arial" panose="020B0604020202020204" pitchFamily="34" charset="0"/>
              <a:buChar char="•"/>
            </a:pPr>
            <a:r>
              <a:rPr lang="en-GB" sz="2000" b="1" dirty="0">
                <a:solidFill>
                  <a:schemeClr val="bg1"/>
                </a:solidFill>
                <a:effectLst>
                  <a:outerShdw blurRad="38100" dist="38100" dir="2700000" algn="tl">
                    <a:srgbClr val="000000">
                      <a:alpha val="43137"/>
                    </a:srgbClr>
                  </a:outerShdw>
                </a:effectLst>
              </a:rPr>
              <a:t>Greater black-backed gull</a:t>
            </a:r>
          </a:p>
          <a:p>
            <a:pPr marL="342900" indent="-342900">
              <a:buFont typeface="Arial" panose="020B0604020202020204" pitchFamily="34" charset="0"/>
              <a:buChar char="•"/>
            </a:pPr>
            <a:r>
              <a:rPr lang="en-GB" sz="2000" b="1" dirty="0">
                <a:solidFill>
                  <a:schemeClr val="bg1"/>
                </a:solidFill>
                <a:effectLst>
                  <a:outerShdw blurRad="38100" dist="38100" dir="2700000" algn="tl">
                    <a:srgbClr val="000000">
                      <a:alpha val="43137"/>
                    </a:srgbClr>
                  </a:outerShdw>
                </a:effectLst>
              </a:rPr>
              <a:t>Razorbill</a:t>
            </a:r>
          </a:p>
          <a:p>
            <a:pPr marL="342900" indent="-342900">
              <a:buFont typeface="Arial" panose="020B0604020202020204" pitchFamily="34" charset="0"/>
              <a:buChar char="•"/>
            </a:pPr>
            <a:r>
              <a:rPr lang="en-GB" sz="2000" b="1" dirty="0">
                <a:solidFill>
                  <a:schemeClr val="bg1"/>
                </a:solidFill>
                <a:effectLst>
                  <a:outerShdw blurRad="38100" dist="38100" dir="2700000" algn="tl">
                    <a:srgbClr val="000000">
                      <a:alpha val="43137"/>
                    </a:srgbClr>
                  </a:outerShdw>
                </a:effectLst>
              </a:rPr>
              <a:t>Common scoter</a:t>
            </a:r>
          </a:p>
          <a:p>
            <a:pPr marL="342900" indent="-342900">
              <a:buFont typeface="Arial" panose="020B0604020202020204" pitchFamily="34" charset="0"/>
              <a:buChar char="•"/>
            </a:pPr>
            <a:endParaRPr lang="en-GB" sz="2000" b="1" dirty="0">
              <a:solidFill>
                <a:schemeClr val="bg1"/>
              </a:solidFill>
              <a:effectLst>
                <a:outerShdw blurRad="38100" dist="38100" dir="2700000" algn="tl">
                  <a:srgbClr val="000000">
                    <a:alpha val="43137"/>
                  </a:srgbClr>
                </a:outerShdw>
              </a:effectLst>
            </a:endParaRPr>
          </a:p>
          <a:p>
            <a:r>
              <a:rPr lang="en-GB" sz="2000" b="1" dirty="0">
                <a:solidFill>
                  <a:schemeClr val="bg1"/>
                </a:solidFill>
                <a:effectLst>
                  <a:outerShdw blurRad="38100" dist="38100" dir="2700000" algn="tl">
                    <a:srgbClr val="000000">
                      <a:alpha val="43137"/>
                    </a:srgbClr>
                  </a:outerShdw>
                </a:effectLst>
              </a:rPr>
              <a:t>OTHER</a:t>
            </a:r>
          </a:p>
          <a:p>
            <a:pPr marL="342900" indent="-342900">
              <a:buFont typeface="Arial" panose="020B0604020202020204" pitchFamily="34" charset="0"/>
              <a:buChar char="•"/>
            </a:pPr>
            <a:r>
              <a:rPr lang="en-GB" sz="2000" b="1" dirty="0">
                <a:solidFill>
                  <a:schemeClr val="bg1"/>
                </a:solidFill>
                <a:effectLst>
                  <a:outerShdw blurRad="38100" dist="38100" dir="2700000" algn="tl">
                    <a:srgbClr val="000000">
                      <a:alpha val="43137"/>
                    </a:srgbClr>
                  </a:outerShdw>
                </a:effectLst>
              </a:rPr>
              <a:t>Breadcrumb sponge</a:t>
            </a:r>
          </a:p>
          <a:p>
            <a:pPr marL="342900" indent="-342900">
              <a:buFont typeface="Arial" panose="020B0604020202020204" pitchFamily="34" charset="0"/>
              <a:buChar char="•"/>
            </a:pPr>
            <a:r>
              <a:rPr lang="en-GB" sz="2000" b="1" dirty="0">
                <a:solidFill>
                  <a:schemeClr val="bg1"/>
                </a:solidFill>
                <a:effectLst>
                  <a:outerShdw blurRad="38100" dist="38100" dir="2700000" algn="tl">
                    <a:srgbClr val="000000">
                      <a:alpha val="43137"/>
                    </a:srgbClr>
                  </a:outerShdw>
                </a:effectLst>
              </a:rPr>
              <a:t>Sea gooseberry</a:t>
            </a:r>
          </a:p>
          <a:p>
            <a:pPr marL="342900" indent="-342900">
              <a:buFont typeface="Arial" panose="020B0604020202020204" pitchFamily="34" charset="0"/>
              <a:buChar char="•"/>
            </a:pPr>
            <a:r>
              <a:rPr lang="en-GB" sz="2000" b="1" dirty="0">
                <a:solidFill>
                  <a:schemeClr val="bg1"/>
                </a:solidFill>
                <a:effectLst>
                  <a:outerShdw blurRad="38100" dist="38100" dir="2700000" algn="tl">
                    <a:srgbClr val="000000">
                      <a:alpha val="43137"/>
                    </a:srgbClr>
                  </a:outerShdw>
                </a:effectLst>
              </a:rPr>
              <a:t>Vase tunicate</a:t>
            </a:r>
          </a:p>
        </p:txBody>
      </p:sp>
    </p:spTree>
    <p:extLst>
      <p:ext uri="{BB962C8B-B14F-4D97-AF65-F5344CB8AC3E}">
        <p14:creationId xmlns:p14="http://schemas.microsoft.com/office/powerpoint/2010/main" val="104258324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9A166E8-FD0E-4337-779D-0825FA69B6EF}"/>
              </a:ext>
            </a:extLst>
          </p:cNvPr>
          <p:cNvSpPr txBox="1">
            <a:spLocks/>
          </p:cNvSpPr>
          <p:nvPr/>
        </p:nvSpPr>
        <p:spPr>
          <a:xfrm>
            <a:off x="1154308" y="0"/>
            <a:ext cx="8294492" cy="922841"/>
          </a:xfrm>
          <a:prstGeom prst="rect">
            <a:avLst/>
          </a:prstGeom>
          <a:noFill/>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err="1">
                <a:solidFill>
                  <a:schemeClr val="bg1"/>
                </a:solidFill>
                <a:effectLst>
                  <a:outerShdw blurRad="38100" dist="38100" dir="2700000" algn="tl">
                    <a:srgbClr val="000000">
                      <a:alpha val="43137"/>
                    </a:srgbClr>
                  </a:outerShdw>
                </a:effectLst>
              </a:rPr>
              <a:t>Wetenschappelijke</a:t>
            </a:r>
            <a:r>
              <a:rPr lang="en-US" sz="4800" b="1" dirty="0">
                <a:solidFill>
                  <a:schemeClr val="bg1"/>
                </a:solidFill>
                <a:effectLst>
                  <a:outerShdw blurRad="38100" dist="38100" dir="2700000" algn="tl">
                    <a:srgbClr val="000000">
                      <a:alpha val="43137"/>
                    </a:srgbClr>
                  </a:outerShdw>
                </a:effectLst>
              </a:rPr>
              <a:t> </a:t>
            </a:r>
            <a:r>
              <a:rPr lang="en-US" sz="4800" b="1" dirty="0" err="1">
                <a:solidFill>
                  <a:schemeClr val="bg1"/>
                </a:solidFill>
                <a:effectLst>
                  <a:outerShdw blurRad="38100" dist="38100" dir="2700000" algn="tl">
                    <a:srgbClr val="000000">
                      <a:alpha val="43137"/>
                    </a:srgbClr>
                  </a:outerShdw>
                </a:effectLst>
              </a:rPr>
              <a:t>namen</a:t>
            </a:r>
            <a:endParaRPr lang="en-US" sz="4800" b="1" dirty="0">
              <a:solidFill>
                <a:schemeClr val="bg1"/>
              </a:solidFill>
              <a:effectLst>
                <a:outerShdw blurRad="38100" dist="38100" dir="2700000" algn="tl">
                  <a:srgbClr val="000000">
                    <a:alpha val="43137"/>
                  </a:srgbClr>
                </a:outerShdw>
              </a:effectLst>
            </a:endParaRPr>
          </a:p>
        </p:txBody>
      </p:sp>
      <p:pic>
        <p:nvPicPr>
          <p:cNvPr id="6" name="Afbeelding 3" descr="Afbeelding 3">
            <a:extLst>
              <a:ext uri="{FF2B5EF4-FFF2-40B4-BE49-F238E27FC236}">
                <a16:creationId xmlns:a16="http://schemas.microsoft.com/office/drawing/2014/main" id="{0B05D786-AE7C-F522-D9BD-9FD88B70D785}"/>
              </a:ext>
            </a:extLst>
          </p:cNvPr>
          <p:cNvPicPr>
            <a:picLocks noChangeAspect="1"/>
          </p:cNvPicPr>
          <p:nvPr/>
        </p:nvPicPr>
        <p:blipFill>
          <a:blip r:embed="rId3"/>
          <a:stretch>
            <a:fillRect/>
          </a:stretch>
        </p:blipFill>
        <p:spPr>
          <a:xfrm>
            <a:off x="86601" y="120384"/>
            <a:ext cx="1067707" cy="682071"/>
          </a:xfrm>
          <a:prstGeom prst="rect">
            <a:avLst/>
          </a:prstGeom>
          <a:ln w="12700">
            <a:miter lim="400000"/>
          </a:ln>
        </p:spPr>
      </p:pic>
      <p:sp>
        <p:nvSpPr>
          <p:cNvPr id="3" name="TextBox 2">
            <a:extLst>
              <a:ext uri="{FF2B5EF4-FFF2-40B4-BE49-F238E27FC236}">
                <a16:creationId xmlns:a16="http://schemas.microsoft.com/office/drawing/2014/main" id="{2C3037C8-C978-AA3F-1500-6ED51E3CC8E5}"/>
              </a:ext>
            </a:extLst>
          </p:cNvPr>
          <p:cNvSpPr txBox="1"/>
          <p:nvPr/>
        </p:nvSpPr>
        <p:spPr>
          <a:xfrm>
            <a:off x="256479" y="920621"/>
            <a:ext cx="6188926" cy="5940088"/>
          </a:xfrm>
          <a:prstGeom prst="rect">
            <a:avLst/>
          </a:prstGeom>
          <a:noFill/>
        </p:spPr>
        <p:txBody>
          <a:bodyPr wrap="square" rtlCol="0">
            <a:spAutoFit/>
          </a:bodyPr>
          <a:lstStyle/>
          <a:p>
            <a:r>
              <a:rPr lang="en-GB" sz="2000" b="1" dirty="0">
                <a:solidFill>
                  <a:schemeClr val="bg1"/>
                </a:solidFill>
                <a:effectLst>
                  <a:outerShdw blurRad="38100" dist="38100" dir="2700000" algn="tl">
                    <a:srgbClr val="000000">
                      <a:alpha val="43137"/>
                    </a:srgbClr>
                  </a:outerShdw>
                </a:effectLst>
              </a:rPr>
              <a:t>PLANTEN/WIEREN</a:t>
            </a:r>
          </a:p>
          <a:p>
            <a:pPr marL="457200" indent="-457200">
              <a:buFont typeface="Arial" panose="020B0604020202020204" pitchFamily="34" charset="0"/>
              <a:buChar char="•"/>
            </a:pPr>
            <a:r>
              <a:rPr lang="en-GB" sz="2000" b="1" i="1" dirty="0">
                <a:solidFill>
                  <a:schemeClr val="bg1"/>
                </a:solidFill>
                <a:effectLst>
                  <a:outerShdw blurRad="38100" dist="38100" dir="2700000" algn="tl">
                    <a:srgbClr val="000000">
                      <a:alpha val="43137"/>
                    </a:srgbClr>
                  </a:outerShdw>
                </a:effectLst>
              </a:rPr>
              <a:t>Spartina </a:t>
            </a:r>
            <a:r>
              <a:rPr lang="en-GB" sz="2000" b="1" i="1" dirty="0" err="1">
                <a:solidFill>
                  <a:schemeClr val="bg1"/>
                </a:solidFill>
                <a:effectLst>
                  <a:outerShdw blurRad="38100" dist="38100" dir="2700000" algn="tl">
                    <a:srgbClr val="000000">
                      <a:alpha val="43137"/>
                    </a:srgbClr>
                  </a:outerShdw>
                </a:effectLst>
              </a:rPr>
              <a:t>anglica</a:t>
            </a:r>
            <a:endParaRPr lang="en-GB" sz="2000" b="1" i="1" dirty="0">
              <a:solidFill>
                <a:schemeClr val="bg1"/>
              </a:solidFill>
              <a:effectLst>
                <a:outerShdw blurRad="38100" dist="38100" dir="2700000" algn="tl">
                  <a:srgbClr val="000000">
                    <a:alpha val="43137"/>
                  </a:srgbClr>
                </a:outerShdw>
              </a:effectLst>
            </a:endParaRPr>
          </a:p>
          <a:p>
            <a:pPr marL="457200" indent="-457200">
              <a:buFont typeface="Arial" panose="020B0604020202020204" pitchFamily="34" charset="0"/>
              <a:buChar char="•"/>
            </a:pPr>
            <a:r>
              <a:rPr lang="en-GB" sz="2000" b="1" i="1" dirty="0">
                <a:solidFill>
                  <a:schemeClr val="bg1"/>
                </a:solidFill>
                <a:effectLst>
                  <a:outerShdw blurRad="38100" dist="38100" dir="2700000" algn="tl">
                    <a:srgbClr val="000000">
                      <a:alpha val="43137"/>
                    </a:srgbClr>
                  </a:outerShdw>
                </a:effectLst>
              </a:rPr>
              <a:t>Salicornia </a:t>
            </a:r>
            <a:r>
              <a:rPr lang="en-GB" sz="2000" b="1" i="1" dirty="0" err="1">
                <a:solidFill>
                  <a:schemeClr val="bg1"/>
                </a:solidFill>
                <a:effectLst>
                  <a:outerShdw blurRad="38100" dist="38100" dir="2700000" algn="tl">
                    <a:srgbClr val="000000">
                      <a:alpha val="43137"/>
                    </a:srgbClr>
                  </a:outerShdw>
                </a:effectLst>
              </a:rPr>
              <a:t>europea</a:t>
            </a:r>
            <a:endParaRPr lang="en-GB" sz="2000" b="1" i="1" dirty="0">
              <a:solidFill>
                <a:schemeClr val="bg1"/>
              </a:solidFill>
              <a:effectLst>
                <a:outerShdw blurRad="38100" dist="38100" dir="2700000" algn="tl">
                  <a:srgbClr val="000000">
                    <a:alpha val="43137"/>
                  </a:srgbClr>
                </a:outerShdw>
              </a:effectLst>
            </a:endParaRPr>
          </a:p>
          <a:p>
            <a:pPr marL="457200" indent="-457200">
              <a:buFont typeface="Arial" panose="020B0604020202020204" pitchFamily="34" charset="0"/>
              <a:buChar char="•"/>
            </a:pPr>
            <a:r>
              <a:rPr lang="en-GB" sz="2000" b="1" i="1" dirty="0">
                <a:solidFill>
                  <a:schemeClr val="bg1"/>
                </a:solidFill>
                <a:effectLst>
                  <a:outerShdw blurRad="38100" dist="38100" dir="2700000" algn="tl">
                    <a:srgbClr val="000000">
                      <a:alpha val="43137"/>
                    </a:srgbClr>
                  </a:outerShdw>
                </a:effectLst>
              </a:rPr>
              <a:t>Fucus </a:t>
            </a:r>
            <a:r>
              <a:rPr lang="en-GB" sz="2000" b="1" i="1" dirty="0" err="1">
                <a:solidFill>
                  <a:schemeClr val="bg1"/>
                </a:solidFill>
                <a:effectLst>
                  <a:outerShdw blurRad="38100" dist="38100" dir="2700000" algn="tl">
                    <a:srgbClr val="000000">
                      <a:alpha val="43137"/>
                    </a:srgbClr>
                  </a:outerShdw>
                </a:effectLst>
              </a:rPr>
              <a:t>vesiculosus</a:t>
            </a:r>
            <a:endParaRPr lang="en-GB" sz="2000" b="1" i="1" dirty="0">
              <a:solidFill>
                <a:schemeClr val="bg1"/>
              </a:solidFill>
              <a:effectLst>
                <a:outerShdw blurRad="38100" dist="38100" dir="2700000" algn="tl">
                  <a:srgbClr val="000000">
                    <a:alpha val="43137"/>
                  </a:srgbClr>
                </a:outerShdw>
              </a:effectLst>
            </a:endParaRPr>
          </a:p>
          <a:p>
            <a:pPr marL="457200" indent="-457200">
              <a:buFont typeface="Arial" panose="020B0604020202020204" pitchFamily="34" charset="0"/>
              <a:buChar char="•"/>
            </a:pPr>
            <a:endParaRPr lang="en-GB" sz="2000" b="1" dirty="0">
              <a:solidFill>
                <a:schemeClr val="bg1"/>
              </a:solidFill>
              <a:effectLst>
                <a:outerShdw blurRad="38100" dist="38100" dir="2700000" algn="tl">
                  <a:srgbClr val="000000">
                    <a:alpha val="43137"/>
                  </a:srgbClr>
                </a:outerShdw>
              </a:effectLst>
            </a:endParaRPr>
          </a:p>
          <a:p>
            <a:r>
              <a:rPr lang="en-GB" sz="2000" b="1" dirty="0">
                <a:solidFill>
                  <a:schemeClr val="bg1"/>
                </a:solidFill>
                <a:effectLst>
                  <a:outerShdw blurRad="38100" dist="38100" dir="2700000" algn="tl">
                    <a:srgbClr val="000000">
                      <a:alpha val="43137"/>
                    </a:srgbClr>
                  </a:outerShdw>
                </a:effectLst>
              </a:rPr>
              <a:t>NETELDIEREN</a:t>
            </a:r>
          </a:p>
          <a:p>
            <a:pPr marL="457200" indent="-457200">
              <a:buFont typeface="Arial" panose="020B0604020202020204" pitchFamily="34" charset="0"/>
              <a:buChar char="•"/>
            </a:pPr>
            <a:r>
              <a:rPr lang="en-GB" sz="2000" b="1" i="1" dirty="0" err="1">
                <a:solidFill>
                  <a:schemeClr val="bg1"/>
                </a:solidFill>
                <a:effectLst>
                  <a:outerShdw blurRad="38100" dist="38100" dir="2700000" algn="tl">
                    <a:srgbClr val="000000">
                      <a:alpha val="43137"/>
                    </a:srgbClr>
                  </a:outerShdw>
                </a:effectLst>
              </a:rPr>
              <a:t>Alcyonium</a:t>
            </a:r>
            <a:r>
              <a:rPr lang="en-GB" sz="2000" b="1" i="1" dirty="0">
                <a:solidFill>
                  <a:schemeClr val="bg1"/>
                </a:solidFill>
                <a:effectLst>
                  <a:outerShdw blurRad="38100" dist="38100" dir="2700000" algn="tl">
                    <a:srgbClr val="000000">
                      <a:alpha val="43137"/>
                    </a:srgbClr>
                  </a:outerShdw>
                </a:effectLst>
              </a:rPr>
              <a:t> </a:t>
            </a:r>
            <a:r>
              <a:rPr lang="en-GB" sz="2000" b="1" i="1" dirty="0" err="1">
                <a:solidFill>
                  <a:schemeClr val="bg1"/>
                </a:solidFill>
                <a:effectLst>
                  <a:outerShdw blurRad="38100" dist="38100" dir="2700000" algn="tl">
                    <a:srgbClr val="000000">
                      <a:alpha val="43137"/>
                    </a:srgbClr>
                  </a:outerShdw>
                </a:effectLst>
              </a:rPr>
              <a:t>digitatum</a:t>
            </a:r>
            <a:endParaRPr lang="en-GB" sz="2000" b="1" i="1" dirty="0">
              <a:solidFill>
                <a:schemeClr val="bg1"/>
              </a:solidFill>
              <a:effectLst>
                <a:outerShdw blurRad="38100" dist="38100" dir="2700000" algn="tl">
                  <a:srgbClr val="000000">
                    <a:alpha val="43137"/>
                  </a:srgbClr>
                </a:outerShdw>
              </a:effectLst>
            </a:endParaRPr>
          </a:p>
          <a:p>
            <a:pPr marL="457200" indent="-457200">
              <a:buFont typeface="Arial" panose="020B0604020202020204" pitchFamily="34" charset="0"/>
              <a:buChar char="•"/>
            </a:pPr>
            <a:r>
              <a:rPr lang="en-GB" sz="2000" b="1" i="1" dirty="0">
                <a:solidFill>
                  <a:schemeClr val="bg1"/>
                </a:solidFill>
                <a:effectLst>
                  <a:outerShdw blurRad="38100" dist="38100" dir="2700000" algn="tl">
                    <a:srgbClr val="000000">
                      <a:alpha val="43137"/>
                    </a:srgbClr>
                  </a:outerShdw>
                </a:effectLst>
              </a:rPr>
              <a:t>Aurelia </a:t>
            </a:r>
            <a:r>
              <a:rPr lang="en-GB" sz="2000" b="1" i="1" dirty="0" err="1">
                <a:solidFill>
                  <a:schemeClr val="bg1"/>
                </a:solidFill>
                <a:effectLst>
                  <a:outerShdw blurRad="38100" dist="38100" dir="2700000" algn="tl">
                    <a:srgbClr val="000000">
                      <a:alpha val="43137"/>
                    </a:srgbClr>
                  </a:outerShdw>
                </a:effectLst>
              </a:rPr>
              <a:t>aurita</a:t>
            </a:r>
            <a:endParaRPr lang="en-GB" sz="2000" b="1" i="1" dirty="0">
              <a:solidFill>
                <a:schemeClr val="bg1"/>
              </a:solidFill>
              <a:effectLst>
                <a:outerShdw blurRad="38100" dist="38100" dir="2700000" algn="tl">
                  <a:srgbClr val="000000">
                    <a:alpha val="43137"/>
                  </a:srgbClr>
                </a:outerShdw>
              </a:effectLst>
            </a:endParaRPr>
          </a:p>
          <a:p>
            <a:pPr marL="457200" indent="-457200">
              <a:buFont typeface="Arial" panose="020B0604020202020204" pitchFamily="34" charset="0"/>
              <a:buChar char="•"/>
            </a:pPr>
            <a:r>
              <a:rPr lang="en-GB" sz="2000" b="1" i="1" dirty="0">
                <a:solidFill>
                  <a:schemeClr val="bg1"/>
                </a:solidFill>
                <a:effectLst>
                  <a:outerShdw blurRad="38100" dist="38100" dir="2700000" algn="tl">
                    <a:srgbClr val="000000">
                      <a:alpha val="43137"/>
                    </a:srgbClr>
                  </a:outerShdw>
                </a:effectLst>
              </a:rPr>
              <a:t>Actinia equina</a:t>
            </a:r>
          </a:p>
          <a:p>
            <a:pPr marL="457200" indent="-457200">
              <a:buFont typeface="Arial" panose="020B0604020202020204" pitchFamily="34" charset="0"/>
              <a:buChar char="•"/>
            </a:pPr>
            <a:endParaRPr lang="en-GB" sz="2000" b="1" dirty="0">
              <a:solidFill>
                <a:schemeClr val="bg1"/>
              </a:solidFill>
              <a:effectLst>
                <a:outerShdw blurRad="38100" dist="38100" dir="2700000" algn="tl">
                  <a:srgbClr val="000000">
                    <a:alpha val="43137"/>
                  </a:srgbClr>
                </a:outerShdw>
              </a:effectLst>
            </a:endParaRPr>
          </a:p>
          <a:p>
            <a:r>
              <a:rPr lang="en-GB" sz="2000" b="1" dirty="0">
                <a:solidFill>
                  <a:schemeClr val="bg1"/>
                </a:solidFill>
                <a:effectLst>
                  <a:outerShdw blurRad="38100" dist="38100" dir="2700000" algn="tl">
                    <a:srgbClr val="000000">
                      <a:alpha val="43137"/>
                    </a:srgbClr>
                  </a:outerShdw>
                </a:effectLst>
              </a:rPr>
              <a:t>WORMEN</a:t>
            </a:r>
          </a:p>
          <a:p>
            <a:pPr marL="457200" indent="-457200">
              <a:buFont typeface="Arial" panose="020B0604020202020204" pitchFamily="34" charset="0"/>
              <a:buChar char="•"/>
            </a:pPr>
            <a:r>
              <a:rPr lang="en-GB" sz="2000" b="1" i="1" dirty="0" err="1">
                <a:solidFill>
                  <a:schemeClr val="bg1"/>
                </a:solidFill>
                <a:effectLst>
                  <a:outerShdw blurRad="38100" dist="38100" dir="2700000" algn="tl">
                    <a:srgbClr val="000000">
                      <a:alpha val="43137"/>
                    </a:srgbClr>
                  </a:outerShdw>
                </a:effectLst>
              </a:rPr>
              <a:t>Nephtys</a:t>
            </a:r>
            <a:r>
              <a:rPr lang="en-GB" sz="2000" b="1" i="1" dirty="0">
                <a:solidFill>
                  <a:schemeClr val="bg1"/>
                </a:solidFill>
                <a:effectLst>
                  <a:outerShdw blurRad="38100" dist="38100" dir="2700000" algn="tl">
                    <a:srgbClr val="000000">
                      <a:alpha val="43137"/>
                    </a:srgbClr>
                  </a:outerShdw>
                </a:effectLst>
              </a:rPr>
              <a:t> </a:t>
            </a:r>
            <a:r>
              <a:rPr lang="en-GB" sz="2000" b="1" i="1" dirty="0" err="1">
                <a:solidFill>
                  <a:schemeClr val="bg1"/>
                </a:solidFill>
                <a:effectLst>
                  <a:outerShdw blurRad="38100" dist="38100" dir="2700000" algn="tl">
                    <a:srgbClr val="000000">
                      <a:alpha val="43137"/>
                    </a:srgbClr>
                  </a:outerShdw>
                </a:effectLst>
              </a:rPr>
              <a:t>hombergii</a:t>
            </a:r>
            <a:endParaRPr lang="en-GB" sz="2000" b="1" i="1" dirty="0">
              <a:solidFill>
                <a:schemeClr val="bg1"/>
              </a:solidFill>
              <a:effectLst>
                <a:outerShdw blurRad="38100" dist="38100" dir="2700000" algn="tl">
                  <a:srgbClr val="000000">
                    <a:alpha val="43137"/>
                  </a:srgbClr>
                </a:outerShdw>
              </a:effectLst>
            </a:endParaRPr>
          </a:p>
          <a:p>
            <a:pPr marL="457200" indent="-457200">
              <a:buFont typeface="Arial" panose="020B0604020202020204" pitchFamily="34" charset="0"/>
              <a:buChar char="•"/>
            </a:pPr>
            <a:r>
              <a:rPr lang="en-GB" sz="2000" b="1" i="1" dirty="0" err="1">
                <a:solidFill>
                  <a:schemeClr val="bg1"/>
                </a:solidFill>
                <a:effectLst>
                  <a:outerShdw blurRad="38100" dist="38100" dir="2700000" algn="tl">
                    <a:srgbClr val="000000">
                      <a:alpha val="43137"/>
                    </a:srgbClr>
                  </a:outerShdw>
                </a:effectLst>
              </a:rPr>
              <a:t>Aphrodita</a:t>
            </a:r>
            <a:r>
              <a:rPr lang="en-GB" sz="2000" b="1" i="1" dirty="0">
                <a:solidFill>
                  <a:schemeClr val="bg1"/>
                </a:solidFill>
                <a:effectLst>
                  <a:outerShdw blurRad="38100" dist="38100" dir="2700000" algn="tl">
                    <a:srgbClr val="000000">
                      <a:alpha val="43137"/>
                    </a:srgbClr>
                  </a:outerShdw>
                </a:effectLst>
              </a:rPr>
              <a:t> aculeata</a:t>
            </a:r>
          </a:p>
          <a:p>
            <a:pPr marL="457200" indent="-457200">
              <a:buFont typeface="Arial" panose="020B0604020202020204" pitchFamily="34" charset="0"/>
              <a:buChar char="•"/>
            </a:pPr>
            <a:r>
              <a:rPr lang="en-GB" sz="2000" b="1" i="1" dirty="0" err="1">
                <a:solidFill>
                  <a:schemeClr val="bg1"/>
                </a:solidFill>
                <a:effectLst>
                  <a:outerShdw blurRad="38100" dist="38100" dir="2700000" algn="tl">
                    <a:srgbClr val="000000">
                      <a:alpha val="43137"/>
                    </a:srgbClr>
                  </a:outerShdw>
                </a:effectLst>
              </a:rPr>
              <a:t>Sabellaria</a:t>
            </a:r>
            <a:r>
              <a:rPr lang="en-GB" sz="2000" b="1" i="1" dirty="0">
                <a:solidFill>
                  <a:schemeClr val="bg1"/>
                </a:solidFill>
                <a:effectLst>
                  <a:outerShdw blurRad="38100" dist="38100" dir="2700000" algn="tl">
                    <a:srgbClr val="000000">
                      <a:alpha val="43137"/>
                    </a:srgbClr>
                  </a:outerShdw>
                </a:effectLst>
              </a:rPr>
              <a:t> spinulosa</a:t>
            </a:r>
          </a:p>
          <a:p>
            <a:pPr marL="457200" indent="-457200">
              <a:buFont typeface="Arial" panose="020B0604020202020204" pitchFamily="34" charset="0"/>
              <a:buChar char="•"/>
            </a:pPr>
            <a:endParaRPr lang="en-GB" sz="2000" b="1" dirty="0">
              <a:solidFill>
                <a:schemeClr val="bg1"/>
              </a:solidFill>
              <a:effectLst>
                <a:outerShdw blurRad="38100" dist="38100" dir="2700000" algn="tl">
                  <a:srgbClr val="000000">
                    <a:alpha val="43137"/>
                  </a:srgbClr>
                </a:outerShdw>
              </a:effectLst>
            </a:endParaRPr>
          </a:p>
          <a:p>
            <a:r>
              <a:rPr lang="en-GB" sz="2000" b="1" dirty="0">
                <a:solidFill>
                  <a:schemeClr val="bg1"/>
                </a:solidFill>
                <a:effectLst>
                  <a:outerShdw blurRad="38100" dist="38100" dir="2700000" algn="tl">
                    <a:srgbClr val="000000">
                      <a:alpha val="43137"/>
                    </a:srgbClr>
                  </a:outerShdw>
                </a:effectLst>
              </a:rPr>
              <a:t>KREEFTACHTIGEN</a:t>
            </a:r>
          </a:p>
          <a:p>
            <a:pPr marL="342900" indent="-342900">
              <a:buFont typeface="Arial" panose="020B0604020202020204" pitchFamily="34" charset="0"/>
              <a:buChar char="•"/>
            </a:pPr>
            <a:r>
              <a:rPr lang="en-GB" sz="2000" b="1" i="1" dirty="0" err="1">
                <a:solidFill>
                  <a:schemeClr val="bg1"/>
                </a:solidFill>
                <a:effectLst>
                  <a:outerShdw blurRad="38100" dist="38100" dir="2700000" algn="tl">
                    <a:srgbClr val="000000">
                      <a:alpha val="43137"/>
                    </a:srgbClr>
                  </a:outerShdw>
                </a:effectLst>
              </a:rPr>
              <a:t>Pagurus</a:t>
            </a:r>
            <a:r>
              <a:rPr lang="en-GB" sz="2000" b="1" i="1" dirty="0">
                <a:solidFill>
                  <a:schemeClr val="bg1"/>
                </a:solidFill>
                <a:effectLst>
                  <a:outerShdw blurRad="38100" dist="38100" dir="2700000" algn="tl">
                    <a:srgbClr val="000000">
                      <a:alpha val="43137"/>
                    </a:srgbClr>
                  </a:outerShdw>
                </a:effectLst>
              </a:rPr>
              <a:t> </a:t>
            </a:r>
            <a:r>
              <a:rPr lang="en-GB" sz="2000" b="1" i="1" dirty="0" err="1">
                <a:solidFill>
                  <a:schemeClr val="bg1"/>
                </a:solidFill>
                <a:effectLst>
                  <a:outerShdw blurRad="38100" dist="38100" dir="2700000" algn="tl">
                    <a:srgbClr val="000000">
                      <a:alpha val="43137"/>
                    </a:srgbClr>
                  </a:outerShdw>
                </a:effectLst>
              </a:rPr>
              <a:t>bernhardus</a:t>
            </a:r>
            <a:endParaRPr lang="en-GB" sz="2000" b="1" i="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GB" sz="2000" b="1" i="1" dirty="0" err="1">
                <a:solidFill>
                  <a:schemeClr val="bg1"/>
                </a:solidFill>
                <a:effectLst>
                  <a:outerShdw blurRad="38100" dist="38100" dir="2700000" algn="tl">
                    <a:srgbClr val="000000">
                      <a:alpha val="43137"/>
                    </a:srgbClr>
                  </a:outerShdw>
                </a:effectLst>
              </a:rPr>
              <a:t>Liocarcinus</a:t>
            </a:r>
            <a:r>
              <a:rPr lang="en-GB" sz="2000" b="1" i="1" dirty="0">
                <a:solidFill>
                  <a:schemeClr val="bg1"/>
                </a:solidFill>
                <a:effectLst>
                  <a:outerShdw blurRad="38100" dist="38100" dir="2700000" algn="tl">
                    <a:srgbClr val="000000">
                      <a:alpha val="43137"/>
                    </a:srgbClr>
                  </a:outerShdw>
                </a:effectLst>
              </a:rPr>
              <a:t> </a:t>
            </a:r>
            <a:r>
              <a:rPr lang="en-GB" sz="2000" b="1" i="1" dirty="0" err="1">
                <a:solidFill>
                  <a:schemeClr val="bg1"/>
                </a:solidFill>
                <a:effectLst>
                  <a:outerShdw blurRad="38100" dist="38100" dir="2700000" algn="tl">
                    <a:srgbClr val="000000">
                      <a:alpha val="43137"/>
                    </a:srgbClr>
                  </a:outerShdw>
                </a:effectLst>
              </a:rPr>
              <a:t>holsatus</a:t>
            </a:r>
            <a:endParaRPr lang="en-GB" sz="2000" b="1" i="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GB" sz="2000" b="1" i="1" dirty="0" err="1">
                <a:solidFill>
                  <a:schemeClr val="bg1"/>
                </a:solidFill>
                <a:effectLst>
                  <a:outerShdw blurRad="38100" dist="38100" dir="2700000" algn="tl">
                    <a:srgbClr val="000000">
                      <a:alpha val="43137"/>
                    </a:srgbClr>
                  </a:outerShdw>
                </a:effectLst>
              </a:rPr>
              <a:t>Callianassa</a:t>
            </a:r>
            <a:r>
              <a:rPr lang="en-GB" sz="2000" b="1" i="1" dirty="0">
                <a:solidFill>
                  <a:schemeClr val="bg1"/>
                </a:solidFill>
                <a:effectLst>
                  <a:outerShdw blurRad="38100" dist="38100" dir="2700000" algn="tl">
                    <a:srgbClr val="000000">
                      <a:alpha val="43137"/>
                    </a:srgbClr>
                  </a:outerShdw>
                </a:effectLst>
              </a:rPr>
              <a:t> </a:t>
            </a:r>
            <a:r>
              <a:rPr lang="en-GB" sz="2000" b="1" i="1" dirty="0" err="1">
                <a:solidFill>
                  <a:schemeClr val="bg1"/>
                </a:solidFill>
                <a:effectLst>
                  <a:outerShdw blurRad="38100" dist="38100" dir="2700000" algn="tl">
                    <a:srgbClr val="000000">
                      <a:alpha val="43137"/>
                    </a:srgbClr>
                  </a:outerShdw>
                </a:effectLst>
              </a:rPr>
              <a:t>subterranea</a:t>
            </a:r>
            <a:endParaRPr lang="en-GB" sz="2000" b="1" i="1" dirty="0">
              <a:solidFill>
                <a:schemeClr val="bg1"/>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C5484A6A-6CBC-ED2E-5F55-89B54D2A1E17}"/>
              </a:ext>
            </a:extLst>
          </p:cNvPr>
          <p:cNvSpPr txBox="1"/>
          <p:nvPr/>
        </p:nvSpPr>
        <p:spPr>
          <a:xfrm>
            <a:off x="4469936" y="920621"/>
            <a:ext cx="5746595" cy="5940088"/>
          </a:xfrm>
          <a:prstGeom prst="rect">
            <a:avLst/>
          </a:prstGeom>
          <a:noFill/>
        </p:spPr>
        <p:txBody>
          <a:bodyPr wrap="square" rtlCol="0">
            <a:spAutoFit/>
          </a:bodyPr>
          <a:lstStyle/>
          <a:p>
            <a:r>
              <a:rPr lang="en-GB" sz="2000" b="1" dirty="0">
                <a:solidFill>
                  <a:schemeClr val="bg1"/>
                </a:solidFill>
                <a:effectLst>
                  <a:outerShdw blurRad="38100" dist="38100" dir="2700000" algn="tl">
                    <a:srgbClr val="000000">
                      <a:alpha val="43137"/>
                    </a:srgbClr>
                  </a:outerShdw>
                </a:effectLst>
              </a:rPr>
              <a:t>STEKELHUIDIGEN</a:t>
            </a:r>
          </a:p>
          <a:p>
            <a:pPr marL="342900" indent="-342900">
              <a:buFont typeface="Arial" panose="020B0604020202020204" pitchFamily="34" charset="0"/>
              <a:buChar char="•"/>
            </a:pPr>
            <a:r>
              <a:rPr lang="en-GB" sz="2000" b="1" i="1" dirty="0" err="1">
                <a:solidFill>
                  <a:schemeClr val="bg1"/>
                </a:solidFill>
                <a:effectLst>
                  <a:outerShdw blurRad="38100" dist="38100" dir="2700000" algn="tl">
                    <a:srgbClr val="000000">
                      <a:alpha val="43137"/>
                    </a:srgbClr>
                  </a:outerShdw>
                </a:effectLst>
              </a:rPr>
              <a:t>Ophiura</a:t>
            </a:r>
            <a:r>
              <a:rPr lang="en-GB" sz="2000" b="1" i="1" dirty="0">
                <a:solidFill>
                  <a:schemeClr val="bg1"/>
                </a:solidFill>
                <a:effectLst>
                  <a:outerShdw blurRad="38100" dist="38100" dir="2700000" algn="tl">
                    <a:srgbClr val="000000">
                      <a:alpha val="43137"/>
                    </a:srgbClr>
                  </a:outerShdw>
                </a:effectLst>
              </a:rPr>
              <a:t> </a:t>
            </a:r>
            <a:r>
              <a:rPr lang="en-GB" sz="2000" b="1" i="1" dirty="0" err="1">
                <a:solidFill>
                  <a:schemeClr val="bg1"/>
                </a:solidFill>
                <a:effectLst>
                  <a:outerShdw blurRad="38100" dist="38100" dir="2700000" algn="tl">
                    <a:srgbClr val="000000">
                      <a:alpha val="43137"/>
                    </a:srgbClr>
                  </a:outerShdw>
                </a:effectLst>
              </a:rPr>
              <a:t>ophiura</a:t>
            </a:r>
            <a:endParaRPr lang="en-GB" sz="2000" b="1" i="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GB" sz="2000" b="1" i="1" dirty="0" err="1">
                <a:solidFill>
                  <a:schemeClr val="bg1"/>
                </a:solidFill>
                <a:effectLst>
                  <a:outerShdw blurRad="38100" dist="38100" dir="2700000" algn="tl">
                    <a:srgbClr val="000000">
                      <a:alpha val="43137"/>
                    </a:srgbClr>
                  </a:outerShdw>
                </a:effectLst>
              </a:rPr>
              <a:t>Psammechinus</a:t>
            </a:r>
            <a:r>
              <a:rPr lang="en-GB" sz="2000" b="1" i="1" dirty="0">
                <a:solidFill>
                  <a:schemeClr val="bg1"/>
                </a:solidFill>
                <a:effectLst>
                  <a:outerShdw blurRad="38100" dist="38100" dir="2700000" algn="tl">
                    <a:srgbClr val="000000">
                      <a:alpha val="43137"/>
                    </a:srgbClr>
                  </a:outerShdw>
                </a:effectLst>
              </a:rPr>
              <a:t> miliaris</a:t>
            </a:r>
          </a:p>
          <a:p>
            <a:pPr marL="342900" indent="-342900">
              <a:buFont typeface="Arial" panose="020B0604020202020204" pitchFamily="34" charset="0"/>
              <a:buChar char="•"/>
            </a:pPr>
            <a:r>
              <a:rPr lang="en-GB" sz="2000" b="1" i="1" dirty="0" err="1">
                <a:solidFill>
                  <a:schemeClr val="bg1"/>
                </a:solidFill>
                <a:effectLst>
                  <a:outerShdw blurRad="38100" dist="38100" dir="2700000" algn="tl">
                    <a:srgbClr val="000000">
                      <a:alpha val="43137"/>
                    </a:srgbClr>
                  </a:outerShdw>
                </a:effectLst>
              </a:rPr>
              <a:t>Echinocardium</a:t>
            </a:r>
            <a:r>
              <a:rPr lang="en-GB" sz="2000" b="1" i="1" dirty="0">
                <a:solidFill>
                  <a:schemeClr val="bg1"/>
                </a:solidFill>
                <a:effectLst>
                  <a:outerShdw blurRad="38100" dist="38100" dir="2700000" algn="tl">
                    <a:srgbClr val="000000">
                      <a:alpha val="43137"/>
                    </a:srgbClr>
                  </a:outerShdw>
                </a:effectLst>
              </a:rPr>
              <a:t> </a:t>
            </a:r>
            <a:r>
              <a:rPr lang="en-GB" sz="2000" b="1" i="1" dirty="0" err="1">
                <a:solidFill>
                  <a:schemeClr val="bg1"/>
                </a:solidFill>
                <a:effectLst>
                  <a:outerShdw blurRad="38100" dist="38100" dir="2700000" algn="tl">
                    <a:srgbClr val="000000">
                      <a:alpha val="43137"/>
                    </a:srgbClr>
                  </a:outerShdw>
                </a:effectLst>
              </a:rPr>
              <a:t>cordatum</a:t>
            </a:r>
            <a:endParaRPr lang="en-GB" sz="2000" b="1" i="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endParaRPr lang="en-GB" sz="2000" b="1" i="1" dirty="0">
              <a:solidFill>
                <a:schemeClr val="bg1"/>
              </a:solidFill>
              <a:effectLst>
                <a:outerShdw blurRad="38100" dist="38100" dir="2700000" algn="tl">
                  <a:srgbClr val="000000">
                    <a:alpha val="43137"/>
                  </a:srgbClr>
                </a:outerShdw>
              </a:effectLst>
            </a:endParaRPr>
          </a:p>
          <a:p>
            <a:r>
              <a:rPr lang="en-GB" sz="2000" b="1" dirty="0">
                <a:solidFill>
                  <a:schemeClr val="bg1"/>
                </a:solidFill>
                <a:effectLst>
                  <a:outerShdw blurRad="38100" dist="38100" dir="2700000" algn="tl">
                    <a:srgbClr val="000000">
                      <a:alpha val="43137"/>
                    </a:srgbClr>
                  </a:outerShdw>
                </a:effectLst>
              </a:rPr>
              <a:t>WEEKDIEREN</a:t>
            </a:r>
          </a:p>
          <a:p>
            <a:pPr marL="342900" indent="-342900">
              <a:buFont typeface="Arial" panose="020B0604020202020204" pitchFamily="34" charset="0"/>
              <a:buChar char="•"/>
            </a:pPr>
            <a:r>
              <a:rPr lang="en-GB" sz="2000" b="1" i="1" dirty="0">
                <a:solidFill>
                  <a:schemeClr val="bg1"/>
                </a:solidFill>
                <a:effectLst>
                  <a:outerShdw blurRad="38100" dist="38100" dir="2700000" algn="tl">
                    <a:srgbClr val="000000">
                      <a:alpha val="43137"/>
                    </a:srgbClr>
                  </a:outerShdw>
                </a:effectLst>
              </a:rPr>
              <a:t>Ostrea edulis</a:t>
            </a:r>
          </a:p>
          <a:p>
            <a:pPr marL="342900" indent="-342900">
              <a:buFont typeface="Arial" panose="020B0604020202020204" pitchFamily="34" charset="0"/>
              <a:buChar char="•"/>
            </a:pPr>
            <a:r>
              <a:rPr lang="en-GB" sz="2000" b="1" i="1" dirty="0" err="1">
                <a:solidFill>
                  <a:schemeClr val="bg1"/>
                </a:solidFill>
                <a:effectLst>
                  <a:outerShdw blurRad="38100" dist="38100" dir="2700000" algn="tl">
                    <a:srgbClr val="000000">
                      <a:alpha val="43137"/>
                    </a:srgbClr>
                  </a:outerShdw>
                </a:effectLst>
              </a:rPr>
              <a:t>Donax</a:t>
            </a:r>
            <a:r>
              <a:rPr lang="en-GB" sz="2000" b="1" i="1" dirty="0">
                <a:solidFill>
                  <a:schemeClr val="bg1"/>
                </a:solidFill>
                <a:effectLst>
                  <a:outerShdw blurRad="38100" dist="38100" dir="2700000" algn="tl">
                    <a:srgbClr val="000000">
                      <a:alpha val="43137"/>
                    </a:srgbClr>
                  </a:outerShdw>
                </a:effectLst>
              </a:rPr>
              <a:t> </a:t>
            </a:r>
            <a:r>
              <a:rPr lang="en-GB" sz="2000" b="1" i="1" dirty="0" err="1">
                <a:solidFill>
                  <a:schemeClr val="bg1"/>
                </a:solidFill>
                <a:effectLst>
                  <a:outerShdw blurRad="38100" dist="38100" dir="2700000" algn="tl">
                    <a:srgbClr val="000000">
                      <a:alpha val="43137"/>
                    </a:srgbClr>
                  </a:outerShdw>
                </a:effectLst>
              </a:rPr>
              <a:t>vittatus</a:t>
            </a:r>
            <a:endParaRPr lang="en-GB" sz="2000" b="1" i="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GB" sz="2000" b="1" i="1" dirty="0" err="1">
                <a:solidFill>
                  <a:schemeClr val="bg1"/>
                </a:solidFill>
                <a:effectLst>
                  <a:outerShdw blurRad="38100" dist="38100" dir="2700000" algn="tl">
                    <a:srgbClr val="000000">
                      <a:alpha val="43137"/>
                    </a:srgbClr>
                  </a:outerShdw>
                </a:effectLst>
              </a:rPr>
              <a:t>Buccinum</a:t>
            </a:r>
            <a:r>
              <a:rPr lang="en-GB" sz="2000" b="1" i="1" dirty="0">
                <a:solidFill>
                  <a:schemeClr val="bg1"/>
                </a:solidFill>
                <a:effectLst>
                  <a:outerShdw blurRad="38100" dist="38100" dir="2700000" algn="tl">
                    <a:srgbClr val="000000">
                      <a:alpha val="43137"/>
                    </a:srgbClr>
                  </a:outerShdw>
                </a:effectLst>
              </a:rPr>
              <a:t> </a:t>
            </a:r>
            <a:r>
              <a:rPr lang="en-GB" sz="2000" b="1" i="1" dirty="0" err="1">
                <a:solidFill>
                  <a:schemeClr val="bg1"/>
                </a:solidFill>
                <a:effectLst>
                  <a:outerShdw blurRad="38100" dist="38100" dir="2700000" algn="tl">
                    <a:srgbClr val="000000">
                      <a:alpha val="43137"/>
                    </a:srgbClr>
                  </a:outerShdw>
                </a:effectLst>
              </a:rPr>
              <a:t>undatum</a:t>
            </a:r>
            <a:endParaRPr lang="en-GB" sz="2000" b="1" i="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endParaRPr lang="en-GB" sz="2000" b="1" i="1" dirty="0">
              <a:solidFill>
                <a:schemeClr val="bg1"/>
              </a:solidFill>
              <a:effectLst>
                <a:outerShdw blurRad="38100" dist="38100" dir="2700000" algn="tl">
                  <a:srgbClr val="000000">
                    <a:alpha val="43137"/>
                  </a:srgbClr>
                </a:outerShdw>
              </a:effectLst>
            </a:endParaRPr>
          </a:p>
          <a:p>
            <a:r>
              <a:rPr lang="en-GB" sz="2000" b="1" dirty="0">
                <a:solidFill>
                  <a:schemeClr val="bg1"/>
                </a:solidFill>
                <a:effectLst>
                  <a:outerShdw blurRad="38100" dist="38100" dir="2700000" algn="tl">
                    <a:srgbClr val="000000">
                      <a:alpha val="43137"/>
                    </a:srgbClr>
                  </a:outerShdw>
                </a:effectLst>
              </a:rPr>
              <a:t>BEENVISSEN</a:t>
            </a:r>
          </a:p>
          <a:p>
            <a:pPr marL="342900" indent="-342900">
              <a:buFont typeface="Arial" panose="020B0604020202020204" pitchFamily="34" charset="0"/>
              <a:buChar char="•"/>
            </a:pPr>
            <a:r>
              <a:rPr lang="en-GB" sz="2000" b="1" i="1" dirty="0" err="1">
                <a:solidFill>
                  <a:schemeClr val="bg1"/>
                </a:solidFill>
                <a:effectLst>
                  <a:outerShdw blurRad="38100" dist="38100" dir="2700000" algn="tl">
                    <a:srgbClr val="000000">
                      <a:alpha val="43137"/>
                    </a:srgbClr>
                  </a:outerShdw>
                </a:effectLst>
              </a:rPr>
              <a:t>Trachurus</a:t>
            </a:r>
            <a:r>
              <a:rPr lang="en-GB" sz="2000" b="1" i="1" dirty="0">
                <a:solidFill>
                  <a:schemeClr val="bg1"/>
                </a:solidFill>
                <a:effectLst>
                  <a:outerShdw blurRad="38100" dist="38100" dir="2700000" algn="tl">
                    <a:srgbClr val="000000">
                      <a:alpha val="43137"/>
                    </a:srgbClr>
                  </a:outerShdw>
                </a:effectLst>
              </a:rPr>
              <a:t> </a:t>
            </a:r>
            <a:r>
              <a:rPr lang="en-GB" sz="2000" b="1" i="1" dirty="0" err="1">
                <a:solidFill>
                  <a:schemeClr val="bg1"/>
                </a:solidFill>
                <a:effectLst>
                  <a:outerShdw blurRad="38100" dist="38100" dir="2700000" algn="tl">
                    <a:srgbClr val="000000">
                      <a:alpha val="43137"/>
                    </a:srgbClr>
                  </a:outerShdw>
                </a:effectLst>
              </a:rPr>
              <a:t>trachurus</a:t>
            </a:r>
            <a:endParaRPr lang="en-GB" sz="2000" b="1" i="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GB" sz="2000" b="1" i="1" dirty="0">
                <a:solidFill>
                  <a:schemeClr val="bg1"/>
                </a:solidFill>
                <a:effectLst>
                  <a:outerShdw blurRad="38100" dist="38100" dir="2700000" algn="tl">
                    <a:srgbClr val="000000">
                      <a:alpha val="43137"/>
                    </a:srgbClr>
                  </a:outerShdw>
                </a:effectLst>
              </a:rPr>
              <a:t>Anguilla </a:t>
            </a:r>
            <a:r>
              <a:rPr lang="en-GB" sz="2000" b="1" i="1" dirty="0" err="1">
                <a:solidFill>
                  <a:schemeClr val="bg1"/>
                </a:solidFill>
                <a:effectLst>
                  <a:outerShdw blurRad="38100" dist="38100" dir="2700000" algn="tl">
                    <a:srgbClr val="000000">
                      <a:alpha val="43137"/>
                    </a:srgbClr>
                  </a:outerShdw>
                </a:effectLst>
              </a:rPr>
              <a:t>anguilla</a:t>
            </a:r>
            <a:endParaRPr lang="en-GB" sz="2000" b="1" i="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GB" sz="2000" b="1" i="1" dirty="0" err="1">
                <a:solidFill>
                  <a:schemeClr val="bg1"/>
                </a:solidFill>
                <a:effectLst>
                  <a:outerShdw blurRad="38100" dist="38100" dir="2700000" algn="tl">
                    <a:srgbClr val="000000">
                      <a:alpha val="43137"/>
                    </a:srgbClr>
                  </a:outerShdw>
                </a:effectLst>
              </a:rPr>
              <a:t>Merlangius</a:t>
            </a:r>
            <a:r>
              <a:rPr lang="en-GB" sz="2000" b="1" i="1" dirty="0">
                <a:solidFill>
                  <a:schemeClr val="bg1"/>
                </a:solidFill>
                <a:effectLst>
                  <a:outerShdw blurRad="38100" dist="38100" dir="2700000" algn="tl">
                    <a:srgbClr val="000000">
                      <a:alpha val="43137"/>
                    </a:srgbClr>
                  </a:outerShdw>
                </a:effectLst>
              </a:rPr>
              <a:t> merlangus</a:t>
            </a:r>
          </a:p>
          <a:p>
            <a:pPr marL="342900" indent="-342900">
              <a:buFont typeface="Arial" panose="020B0604020202020204" pitchFamily="34" charset="0"/>
              <a:buChar char="•"/>
            </a:pPr>
            <a:endParaRPr lang="en-GB" sz="2000" b="1" dirty="0">
              <a:solidFill>
                <a:schemeClr val="bg1"/>
              </a:solidFill>
              <a:effectLst>
                <a:outerShdw blurRad="38100" dist="38100" dir="2700000" algn="tl">
                  <a:srgbClr val="000000">
                    <a:alpha val="43137"/>
                  </a:srgbClr>
                </a:outerShdw>
              </a:effectLst>
            </a:endParaRPr>
          </a:p>
          <a:p>
            <a:r>
              <a:rPr lang="en-GB" sz="2000" b="1" dirty="0">
                <a:solidFill>
                  <a:schemeClr val="bg1"/>
                </a:solidFill>
                <a:effectLst>
                  <a:outerShdw blurRad="38100" dist="38100" dir="2700000" algn="tl">
                    <a:srgbClr val="000000">
                      <a:alpha val="43137"/>
                    </a:srgbClr>
                  </a:outerShdw>
                </a:effectLst>
              </a:rPr>
              <a:t>KRAAKBEENVISSEN</a:t>
            </a:r>
          </a:p>
          <a:p>
            <a:pPr marL="342900" indent="-342900">
              <a:buFont typeface="Arial" panose="020B0604020202020204" pitchFamily="34" charset="0"/>
              <a:buChar char="•"/>
            </a:pPr>
            <a:r>
              <a:rPr lang="en-GB" sz="2000" b="1" i="1" dirty="0">
                <a:solidFill>
                  <a:schemeClr val="bg1"/>
                </a:solidFill>
                <a:effectLst>
                  <a:outerShdw blurRad="38100" dist="38100" dir="2700000" algn="tl">
                    <a:srgbClr val="000000">
                      <a:alpha val="43137"/>
                    </a:srgbClr>
                  </a:outerShdw>
                </a:effectLst>
              </a:rPr>
              <a:t>Raja </a:t>
            </a:r>
            <a:r>
              <a:rPr lang="en-GB" sz="2000" b="1" i="1" dirty="0" err="1">
                <a:solidFill>
                  <a:schemeClr val="bg1"/>
                </a:solidFill>
                <a:effectLst>
                  <a:outerShdw blurRad="38100" dist="38100" dir="2700000" algn="tl">
                    <a:srgbClr val="000000">
                      <a:alpha val="43137"/>
                    </a:srgbClr>
                  </a:outerShdw>
                </a:effectLst>
              </a:rPr>
              <a:t>clavata</a:t>
            </a:r>
            <a:endParaRPr lang="en-GB" sz="2000" b="1" i="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GB" sz="2000" b="1" i="1" dirty="0" err="1">
                <a:solidFill>
                  <a:schemeClr val="bg1"/>
                </a:solidFill>
                <a:effectLst>
                  <a:outerShdw blurRad="38100" dist="38100" dir="2700000" algn="tl">
                    <a:srgbClr val="000000">
                      <a:alpha val="43137"/>
                    </a:srgbClr>
                  </a:outerShdw>
                </a:effectLst>
              </a:rPr>
              <a:t>Mustelus</a:t>
            </a:r>
            <a:r>
              <a:rPr lang="en-GB" sz="2000" b="1" i="1" dirty="0">
                <a:solidFill>
                  <a:schemeClr val="bg1"/>
                </a:solidFill>
                <a:effectLst>
                  <a:outerShdw blurRad="38100" dist="38100" dir="2700000" algn="tl">
                    <a:srgbClr val="000000">
                      <a:alpha val="43137"/>
                    </a:srgbClr>
                  </a:outerShdw>
                </a:effectLst>
              </a:rPr>
              <a:t> </a:t>
            </a:r>
            <a:r>
              <a:rPr lang="en-GB" sz="2000" b="1" i="1" dirty="0" err="1">
                <a:solidFill>
                  <a:schemeClr val="bg1"/>
                </a:solidFill>
                <a:effectLst>
                  <a:outerShdw blurRad="38100" dist="38100" dir="2700000" algn="tl">
                    <a:srgbClr val="000000">
                      <a:alpha val="43137"/>
                    </a:srgbClr>
                  </a:outerShdw>
                </a:effectLst>
              </a:rPr>
              <a:t>mustelus</a:t>
            </a:r>
            <a:endParaRPr lang="en-GB" sz="2000" b="1" i="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GB" sz="2000" b="1" i="1" dirty="0" err="1">
                <a:solidFill>
                  <a:schemeClr val="bg1"/>
                </a:solidFill>
                <a:effectLst>
                  <a:outerShdw blurRad="38100" dist="38100" dir="2700000" algn="tl">
                    <a:srgbClr val="000000">
                      <a:alpha val="43137"/>
                    </a:srgbClr>
                  </a:outerShdw>
                </a:effectLst>
              </a:rPr>
              <a:t>Alopias</a:t>
            </a:r>
            <a:r>
              <a:rPr lang="en-GB" sz="2000" b="1" i="1" dirty="0">
                <a:solidFill>
                  <a:schemeClr val="bg1"/>
                </a:solidFill>
                <a:effectLst>
                  <a:outerShdw blurRad="38100" dist="38100" dir="2700000" algn="tl">
                    <a:srgbClr val="000000">
                      <a:alpha val="43137"/>
                    </a:srgbClr>
                  </a:outerShdw>
                </a:effectLst>
              </a:rPr>
              <a:t> vulpinus</a:t>
            </a:r>
          </a:p>
        </p:txBody>
      </p:sp>
      <p:sp>
        <p:nvSpPr>
          <p:cNvPr id="7" name="TextBox 6">
            <a:extLst>
              <a:ext uri="{FF2B5EF4-FFF2-40B4-BE49-F238E27FC236}">
                <a16:creationId xmlns:a16="http://schemas.microsoft.com/office/drawing/2014/main" id="{ADF8A30E-F911-F359-67E8-43ABB24F0C0F}"/>
              </a:ext>
            </a:extLst>
          </p:cNvPr>
          <p:cNvSpPr txBox="1"/>
          <p:nvPr/>
        </p:nvSpPr>
        <p:spPr>
          <a:xfrm>
            <a:off x="8683393" y="920621"/>
            <a:ext cx="3508607" cy="5940088"/>
          </a:xfrm>
          <a:prstGeom prst="rect">
            <a:avLst/>
          </a:prstGeom>
          <a:noFill/>
        </p:spPr>
        <p:txBody>
          <a:bodyPr wrap="square" rtlCol="0">
            <a:spAutoFit/>
          </a:bodyPr>
          <a:lstStyle/>
          <a:p>
            <a:r>
              <a:rPr lang="en-GB" sz="2000" b="1" dirty="0">
                <a:solidFill>
                  <a:schemeClr val="bg1"/>
                </a:solidFill>
                <a:effectLst>
                  <a:outerShdw blurRad="38100" dist="38100" dir="2700000" algn="tl">
                    <a:srgbClr val="000000">
                      <a:alpha val="43137"/>
                    </a:srgbClr>
                  </a:outerShdw>
                </a:effectLst>
              </a:rPr>
              <a:t>ZEEZOOGDIEREN</a:t>
            </a:r>
          </a:p>
          <a:p>
            <a:pPr marL="342900" indent="-342900">
              <a:buFont typeface="Arial" panose="020B0604020202020204" pitchFamily="34" charset="0"/>
              <a:buChar char="•"/>
            </a:pPr>
            <a:r>
              <a:rPr lang="en-GB" sz="2000" b="1" i="1" dirty="0">
                <a:solidFill>
                  <a:schemeClr val="bg1"/>
                </a:solidFill>
                <a:effectLst>
                  <a:outerShdw blurRad="38100" dist="38100" dir="2700000" algn="tl">
                    <a:srgbClr val="000000">
                      <a:alpha val="43137"/>
                    </a:srgbClr>
                  </a:outerShdw>
                </a:effectLst>
              </a:rPr>
              <a:t>Delphinus </a:t>
            </a:r>
            <a:r>
              <a:rPr lang="en-GB" sz="2000" b="1" i="1" dirty="0" err="1">
                <a:solidFill>
                  <a:schemeClr val="bg1"/>
                </a:solidFill>
                <a:effectLst>
                  <a:outerShdw blurRad="38100" dist="38100" dir="2700000" algn="tl">
                    <a:srgbClr val="000000">
                      <a:alpha val="43137"/>
                    </a:srgbClr>
                  </a:outerShdw>
                </a:effectLst>
              </a:rPr>
              <a:t>delphis</a:t>
            </a:r>
            <a:endParaRPr lang="en-GB" sz="2000" b="1" i="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GB" sz="2000" b="1" i="1" dirty="0" err="1">
                <a:solidFill>
                  <a:schemeClr val="bg1"/>
                </a:solidFill>
                <a:effectLst>
                  <a:outerShdw blurRad="38100" dist="38100" dir="2700000" algn="tl">
                    <a:srgbClr val="000000">
                      <a:alpha val="43137"/>
                    </a:srgbClr>
                  </a:outerShdw>
                </a:effectLst>
              </a:rPr>
              <a:t>Phoca</a:t>
            </a:r>
            <a:r>
              <a:rPr lang="en-GB" sz="2000" b="1" i="1" dirty="0">
                <a:solidFill>
                  <a:schemeClr val="bg1"/>
                </a:solidFill>
                <a:effectLst>
                  <a:outerShdw blurRad="38100" dist="38100" dir="2700000" algn="tl">
                    <a:srgbClr val="000000">
                      <a:alpha val="43137"/>
                    </a:srgbClr>
                  </a:outerShdw>
                </a:effectLst>
              </a:rPr>
              <a:t> </a:t>
            </a:r>
            <a:r>
              <a:rPr lang="en-GB" sz="2000" b="1" i="1" dirty="0" err="1">
                <a:solidFill>
                  <a:schemeClr val="bg1"/>
                </a:solidFill>
                <a:effectLst>
                  <a:outerShdw blurRad="38100" dist="38100" dir="2700000" algn="tl">
                    <a:srgbClr val="000000">
                      <a:alpha val="43137"/>
                    </a:srgbClr>
                  </a:outerShdw>
                </a:effectLst>
              </a:rPr>
              <a:t>vitulina</a:t>
            </a:r>
            <a:endParaRPr lang="en-GB" sz="2000" b="1" i="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GB" sz="2000" b="1" i="1" dirty="0" err="1">
                <a:solidFill>
                  <a:schemeClr val="bg1"/>
                </a:solidFill>
                <a:effectLst>
                  <a:outerShdw blurRad="38100" dist="38100" dir="2700000" algn="tl">
                    <a:srgbClr val="000000">
                      <a:alpha val="43137"/>
                    </a:srgbClr>
                  </a:outerShdw>
                </a:effectLst>
              </a:rPr>
              <a:t>Lagenorhynchus</a:t>
            </a:r>
            <a:r>
              <a:rPr lang="en-GB" sz="2000" b="1" i="1" dirty="0">
                <a:solidFill>
                  <a:schemeClr val="bg1"/>
                </a:solidFill>
                <a:effectLst>
                  <a:outerShdw blurRad="38100" dist="38100" dir="2700000" algn="tl">
                    <a:srgbClr val="000000">
                      <a:alpha val="43137"/>
                    </a:srgbClr>
                  </a:outerShdw>
                </a:effectLst>
              </a:rPr>
              <a:t> </a:t>
            </a:r>
            <a:r>
              <a:rPr lang="en-GB" sz="2000" b="1" i="1" dirty="0" err="1">
                <a:solidFill>
                  <a:schemeClr val="bg1"/>
                </a:solidFill>
                <a:effectLst>
                  <a:outerShdw blurRad="38100" dist="38100" dir="2700000" algn="tl">
                    <a:srgbClr val="000000">
                      <a:alpha val="43137"/>
                    </a:srgbClr>
                  </a:outerShdw>
                </a:effectLst>
              </a:rPr>
              <a:t>albirostris</a:t>
            </a:r>
            <a:endParaRPr lang="en-GB" sz="2000" b="1" i="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endParaRPr lang="en-GB" sz="2000" b="1" dirty="0">
              <a:solidFill>
                <a:schemeClr val="bg1"/>
              </a:solidFill>
              <a:effectLst>
                <a:outerShdw blurRad="38100" dist="38100" dir="2700000" algn="tl">
                  <a:srgbClr val="000000">
                    <a:alpha val="43137"/>
                  </a:srgbClr>
                </a:outerShdw>
              </a:effectLst>
            </a:endParaRPr>
          </a:p>
          <a:p>
            <a:r>
              <a:rPr lang="en-GB" sz="2000" b="1" dirty="0">
                <a:solidFill>
                  <a:schemeClr val="bg1"/>
                </a:solidFill>
                <a:effectLst>
                  <a:outerShdw blurRad="38100" dist="38100" dir="2700000" algn="tl">
                    <a:srgbClr val="000000">
                      <a:alpha val="43137"/>
                    </a:srgbClr>
                  </a:outerShdw>
                </a:effectLst>
              </a:rPr>
              <a:t>WADVOGELS</a:t>
            </a:r>
          </a:p>
          <a:p>
            <a:pPr marL="342900" indent="-342900">
              <a:buFont typeface="Arial" panose="020B0604020202020204" pitchFamily="34" charset="0"/>
              <a:buChar char="•"/>
            </a:pPr>
            <a:r>
              <a:rPr lang="en-GB" sz="2000" b="1" i="1" dirty="0">
                <a:solidFill>
                  <a:schemeClr val="bg1"/>
                </a:solidFill>
                <a:effectLst>
                  <a:outerShdw blurRad="38100" dist="38100" dir="2700000" algn="tl">
                    <a:srgbClr val="000000">
                      <a:alpha val="43137"/>
                    </a:srgbClr>
                  </a:outerShdw>
                </a:effectLst>
              </a:rPr>
              <a:t>Charadrius </a:t>
            </a:r>
            <a:r>
              <a:rPr lang="en-GB" sz="2000" b="1" i="1" dirty="0" err="1">
                <a:solidFill>
                  <a:schemeClr val="bg1"/>
                </a:solidFill>
                <a:effectLst>
                  <a:outerShdw blurRad="38100" dist="38100" dir="2700000" algn="tl">
                    <a:srgbClr val="000000">
                      <a:alpha val="43137"/>
                    </a:srgbClr>
                  </a:outerShdw>
                </a:effectLst>
              </a:rPr>
              <a:t>hiaticula</a:t>
            </a:r>
            <a:endParaRPr lang="en-GB" sz="2000" b="1" i="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GB" sz="2000" b="1" i="1" dirty="0" err="1">
                <a:solidFill>
                  <a:schemeClr val="bg1"/>
                </a:solidFill>
                <a:effectLst>
                  <a:outerShdw blurRad="38100" dist="38100" dir="2700000" algn="tl">
                    <a:srgbClr val="000000">
                      <a:alpha val="43137"/>
                    </a:srgbClr>
                  </a:outerShdw>
                </a:effectLst>
              </a:rPr>
              <a:t>Limosa</a:t>
            </a:r>
            <a:r>
              <a:rPr lang="en-GB" sz="2000" b="1" i="1" dirty="0">
                <a:solidFill>
                  <a:schemeClr val="bg1"/>
                </a:solidFill>
                <a:effectLst>
                  <a:outerShdw blurRad="38100" dist="38100" dir="2700000" algn="tl">
                    <a:srgbClr val="000000">
                      <a:alpha val="43137"/>
                    </a:srgbClr>
                  </a:outerShdw>
                </a:effectLst>
              </a:rPr>
              <a:t> </a:t>
            </a:r>
            <a:r>
              <a:rPr lang="en-GB" sz="2000" b="1" i="1" dirty="0" err="1">
                <a:solidFill>
                  <a:schemeClr val="bg1"/>
                </a:solidFill>
                <a:effectLst>
                  <a:outerShdw blurRad="38100" dist="38100" dir="2700000" algn="tl">
                    <a:srgbClr val="000000">
                      <a:alpha val="43137"/>
                    </a:srgbClr>
                  </a:outerShdw>
                </a:effectLst>
              </a:rPr>
              <a:t>limosa</a:t>
            </a:r>
            <a:endParaRPr lang="en-GB" sz="2000" b="1" i="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GB" sz="2000" b="1" i="1" dirty="0" err="1">
                <a:solidFill>
                  <a:schemeClr val="bg1"/>
                </a:solidFill>
                <a:effectLst>
                  <a:outerShdw blurRad="38100" dist="38100" dir="2700000" algn="tl">
                    <a:srgbClr val="000000">
                      <a:alpha val="43137"/>
                    </a:srgbClr>
                  </a:outerShdw>
                </a:effectLst>
              </a:rPr>
              <a:t>Recurvirostra</a:t>
            </a:r>
            <a:r>
              <a:rPr lang="en-GB" sz="2000" b="1" i="1" dirty="0">
                <a:solidFill>
                  <a:schemeClr val="bg1"/>
                </a:solidFill>
                <a:effectLst>
                  <a:outerShdw blurRad="38100" dist="38100" dir="2700000" algn="tl">
                    <a:srgbClr val="000000">
                      <a:alpha val="43137"/>
                    </a:srgbClr>
                  </a:outerShdw>
                </a:effectLst>
              </a:rPr>
              <a:t> </a:t>
            </a:r>
            <a:r>
              <a:rPr lang="en-GB" sz="2000" b="1" i="1" dirty="0" err="1">
                <a:solidFill>
                  <a:schemeClr val="bg1"/>
                </a:solidFill>
                <a:effectLst>
                  <a:outerShdw blurRad="38100" dist="38100" dir="2700000" algn="tl">
                    <a:srgbClr val="000000">
                      <a:alpha val="43137"/>
                    </a:srgbClr>
                  </a:outerShdw>
                </a:effectLst>
              </a:rPr>
              <a:t>avosetta</a:t>
            </a:r>
            <a:endParaRPr lang="en-GB" sz="2000" b="1" i="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endParaRPr lang="en-GB" sz="2000" b="1" dirty="0">
              <a:solidFill>
                <a:schemeClr val="bg1"/>
              </a:solidFill>
              <a:effectLst>
                <a:outerShdw blurRad="38100" dist="38100" dir="2700000" algn="tl">
                  <a:srgbClr val="000000">
                    <a:alpha val="43137"/>
                  </a:srgbClr>
                </a:outerShdw>
              </a:effectLst>
            </a:endParaRPr>
          </a:p>
          <a:p>
            <a:r>
              <a:rPr lang="en-GB" sz="2000" b="1" dirty="0">
                <a:solidFill>
                  <a:schemeClr val="bg1"/>
                </a:solidFill>
                <a:effectLst>
                  <a:outerShdw blurRad="38100" dist="38100" dir="2700000" algn="tl">
                    <a:srgbClr val="000000">
                      <a:alpha val="43137"/>
                    </a:srgbClr>
                  </a:outerShdw>
                </a:effectLst>
              </a:rPr>
              <a:t>ZEEVOGELS</a:t>
            </a:r>
          </a:p>
          <a:p>
            <a:pPr marL="342900" indent="-342900">
              <a:buFont typeface="Arial" panose="020B0604020202020204" pitchFamily="34" charset="0"/>
              <a:buChar char="•"/>
            </a:pPr>
            <a:r>
              <a:rPr lang="en-GB" sz="2000" b="1" i="1" dirty="0">
                <a:solidFill>
                  <a:schemeClr val="bg1"/>
                </a:solidFill>
                <a:effectLst>
                  <a:outerShdw blurRad="38100" dist="38100" dir="2700000" algn="tl">
                    <a:srgbClr val="000000">
                      <a:alpha val="43137"/>
                    </a:srgbClr>
                  </a:outerShdw>
                </a:effectLst>
              </a:rPr>
              <a:t>Larus marinus</a:t>
            </a:r>
          </a:p>
          <a:p>
            <a:pPr marL="342900" indent="-342900">
              <a:buFont typeface="Arial" panose="020B0604020202020204" pitchFamily="34" charset="0"/>
              <a:buChar char="•"/>
            </a:pPr>
            <a:r>
              <a:rPr lang="en-GB" sz="2000" b="1" i="1" dirty="0">
                <a:solidFill>
                  <a:schemeClr val="bg1"/>
                </a:solidFill>
                <a:effectLst>
                  <a:outerShdw blurRad="38100" dist="38100" dir="2700000" algn="tl">
                    <a:srgbClr val="000000">
                      <a:alpha val="43137"/>
                    </a:srgbClr>
                  </a:outerShdw>
                </a:effectLst>
              </a:rPr>
              <a:t>Alca </a:t>
            </a:r>
            <a:r>
              <a:rPr lang="en-GB" sz="2000" b="1" i="1" dirty="0" err="1">
                <a:solidFill>
                  <a:schemeClr val="bg1"/>
                </a:solidFill>
                <a:effectLst>
                  <a:outerShdw blurRad="38100" dist="38100" dir="2700000" algn="tl">
                    <a:srgbClr val="000000">
                      <a:alpha val="43137"/>
                    </a:srgbClr>
                  </a:outerShdw>
                </a:effectLst>
              </a:rPr>
              <a:t>torda</a:t>
            </a:r>
            <a:endParaRPr lang="en-GB" sz="2000" b="1" i="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GB" sz="2000" b="1" i="1" dirty="0" err="1">
                <a:solidFill>
                  <a:schemeClr val="bg1"/>
                </a:solidFill>
                <a:effectLst>
                  <a:outerShdw blurRad="38100" dist="38100" dir="2700000" algn="tl">
                    <a:srgbClr val="000000">
                      <a:alpha val="43137"/>
                    </a:srgbClr>
                  </a:outerShdw>
                </a:effectLst>
              </a:rPr>
              <a:t>Melanitta</a:t>
            </a:r>
            <a:r>
              <a:rPr lang="en-GB" sz="2000" b="1" i="1" dirty="0">
                <a:solidFill>
                  <a:schemeClr val="bg1"/>
                </a:solidFill>
                <a:effectLst>
                  <a:outerShdw blurRad="38100" dist="38100" dir="2700000" algn="tl">
                    <a:srgbClr val="000000">
                      <a:alpha val="43137"/>
                    </a:srgbClr>
                  </a:outerShdw>
                </a:effectLst>
              </a:rPr>
              <a:t> nigra</a:t>
            </a:r>
          </a:p>
          <a:p>
            <a:pPr marL="342900" indent="-342900">
              <a:buFont typeface="Arial" panose="020B0604020202020204" pitchFamily="34" charset="0"/>
              <a:buChar char="•"/>
            </a:pPr>
            <a:endParaRPr lang="en-GB" sz="2000" b="1" dirty="0">
              <a:solidFill>
                <a:schemeClr val="bg1"/>
              </a:solidFill>
              <a:effectLst>
                <a:outerShdw blurRad="38100" dist="38100" dir="2700000" algn="tl">
                  <a:srgbClr val="000000">
                    <a:alpha val="43137"/>
                  </a:srgbClr>
                </a:outerShdw>
              </a:effectLst>
            </a:endParaRPr>
          </a:p>
          <a:p>
            <a:r>
              <a:rPr lang="en-GB" sz="2000" b="1" dirty="0">
                <a:solidFill>
                  <a:schemeClr val="bg1"/>
                </a:solidFill>
                <a:effectLst>
                  <a:outerShdw blurRad="38100" dist="38100" dir="2700000" algn="tl">
                    <a:srgbClr val="000000">
                      <a:alpha val="43137"/>
                    </a:srgbClr>
                  </a:outerShdw>
                </a:effectLst>
              </a:rPr>
              <a:t>ANDERE</a:t>
            </a:r>
          </a:p>
          <a:p>
            <a:pPr marL="342900" indent="-342900">
              <a:buFont typeface="Arial" panose="020B0604020202020204" pitchFamily="34" charset="0"/>
              <a:buChar char="•"/>
            </a:pPr>
            <a:r>
              <a:rPr lang="en-GB" sz="2000" b="1" i="1" dirty="0" err="1">
                <a:solidFill>
                  <a:schemeClr val="bg1"/>
                </a:solidFill>
                <a:effectLst>
                  <a:outerShdw blurRad="38100" dist="38100" dir="2700000" algn="tl">
                    <a:srgbClr val="000000">
                      <a:alpha val="43137"/>
                    </a:srgbClr>
                  </a:outerShdw>
                </a:effectLst>
              </a:rPr>
              <a:t>Halichondria</a:t>
            </a:r>
            <a:r>
              <a:rPr lang="en-GB" sz="2000" b="1" i="1" dirty="0">
                <a:solidFill>
                  <a:schemeClr val="bg1"/>
                </a:solidFill>
                <a:effectLst>
                  <a:outerShdw blurRad="38100" dist="38100" dir="2700000" algn="tl">
                    <a:srgbClr val="000000">
                      <a:alpha val="43137"/>
                    </a:srgbClr>
                  </a:outerShdw>
                </a:effectLst>
              </a:rPr>
              <a:t> </a:t>
            </a:r>
            <a:r>
              <a:rPr lang="en-GB" sz="2000" b="1" i="1" dirty="0" err="1">
                <a:solidFill>
                  <a:schemeClr val="bg1"/>
                </a:solidFill>
                <a:effectLst>
                  <a:outerShdw blurRad="38100" dist="38100" dir="2700000" algn="tl">
                    <a:srgbClr val="000000">
                      <a:alpha val="43137"/>
                    </a:srgbClr>
                  </a:outerShdw>
                </a:effectLst>
              </a:rPr>
              <a:t>panicea</a:t>
            </a:r>
            <a:endParaRPr lang="en-GB" sz="2000" b="1" i="1" dirty="0">
              <a:solidFill>
                <a:schemeClr val="bg1"/>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GB" sz="2000" b="1" i="1" dirty="0" err="1">
                <a:solidFill>
                  <a:schemeClr val="bg1"/>
                </a:solidFill>
                <a:effectLst>
                  <a:outerShdw blurRad="38100" dist="38100" dir="2700000" algn="tl">
                    <a:srgbClr val="000000">
                      <a:alpha val="43137"/>
                    </a:srgbClr>
                  </a:outerShdw>
                </a:effectLst>
              </a:rPr>
              <a:t>Pleurobrachia</a:t>
            </a:r>
            <a:r>
              <a:rPr lang="en-GB" sz="2000" b="1" i="1" dirty="0">
                <a:solidFill>
                  <a:schemeClr val="bg1"/>
                </a:solidFill>
                <a:effectLst>
                  <a:outerShdw blurRad="38100" dist="38100" dir="2700000" algn="tl">
                    <a:srgbClr val="000000">
                      <a:alpha val="43137"/>
                    </a:srgbClr>
                  </a:outerShdw>
                </a:effectLst>
              </a:rPr>
              <a:t> pileus</a:t>
            </a:r>
          </a:p>
          <a:p>
            <a:pPr marL="342900" indent="-342900">
              <a:buFont typeface="Arial" panose="020B0604020202020204" pitchFamily="34" charset="0"/>
              <a:buChar char="•"/>
            </a:pPr>
            <a:r>
              <a:rPr lang="en-GB" sz="2000" b="1" i="1" dirty="0" err="1">
                <a:solidFill>
                  <a:schemeClr val="bg1"/>
                </a:solidFill>
                <a:effectLst>
                  <a:outerShdw blurRad="38100" dist="38100" dir="2700000" algn="tl">
                    <a:srgbClr val="000000">
                      <a:alpha val="43137"/>
                    </a:srgbClr>
                  </a:outerShdw>
                </a:effectLst>
              </a:rPr>
              <a:t>Ciona</a:t>
            </a:r>
            <a:r>
              <a:rPr lang="en-GB" sz="2000" b="1" i="1" dirty="0">
                <a:solidFill>
                  <a:schemeClr val="bg1"/>
                </a:solidFill>
                <a:effectLst>
                  <a:outerShdw blurRad="38100" dist="38100" dir="2700000" algn="tl">
                    <a:srgbClr val="000000">
                      <a:alpha val="43137"/>
                    </a:srgbClr>
                  </a:outerShdw>
                </a:effectLst>
              </a:rPr>
              <a:t> intestinalis</a:t>
            </a:r>
          </a:p>
        </p:txBody>
      </p:sp>
    </p:spTree>
    <p:extLst>
      <p:ext uri="{BB962C8B-B14F-4D97-AF65-F5344CB8AC3E}">
        <p14:creationId xmlns:p14="http://schemas.microsoft.com/office/powerpoint/2010/main" val="359396791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pic>
        <p:nvPicPr>
          <p:cNvPr id="3" name="Afbeelding 3" descr="Afbeelding 3">
            <a:extLst>
              <a:ext uri="{FF2B5EF4-FFF2-40B4-BE49-F238E27FC236}">
                <a16:creationId xmlns:a16="http://schemas.microsoft.com/office/drawing/2014/main" id="{987244A4-F874-7B16-58E8-08767F8FD980}"/>
              </a:ext>
            </a:extLst>
          </p:cNvPr>
          <p:cNvPicPr>
            <a:picLocks noChangeAspect="1"/>
          </p:cNvPicPr>
          <p:nvPr/>
        </p:nvPicPr>
        <p:blipFill>
          <a:blip r:embed="rId3"/>
          <a:stretch>
            <a:fillRect/>
          </a:stretch>
        </p:blipFill>
        <p:spPr>
          <a:xfrm>
            <a:off x="86601" y="120384"/>
            <a:ext cx="1067707" cy="682071"/>
          </a:xfrm>
          <a:prstGeom prst="rect">
            <a:avLst/>
          </a:prstGeom>
          <a:ln w="12700">
            <a:miter lim="400000"/>
          </a:ln>
        </p:spPr>
      </p:pic>
      <p:pic>
        <p:nvPicPr>
          <p:cNvPr id="4" name="Afbeelding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124324897"/>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ater, earth, map, text&#10;&#10;Description automatically generated">
            <a:extLst>
              <a:ext uri="{FF2B5EF4-FFF2-40B4-BE49-F238E27FC236}">
                <a16:creationId xmlns:a16="http://schemas.microsoft.com/office/drawing/2014/main" id="{258CFFF6-510E-6FD8-C387-73E9F90405AF}"/>
              </a:ext>
            </a:extLst>
          </p:cNvPr>
          <p:cNvPicPr>
            <a:picLocks noChangeAspect="1"/>
          </p:cNvPicPr>
          <p:nvPr/>
        </p:nvPicPr>
        <p:blipFill rotWithShape="1">
          <a:blip r:embed="rId3">
            <a:extLst>
              <a:ext uri="{28A0092B-C50C-407E-A947-70E740481C1C}">
                <a14:useLocalDpi xmlns:a14="http://schemas.microsoft.com/office/drawing/2010/main" val="0"/>
              </a:ext>
            </a:extLst>
          </a:blip>
          <a:srcRect r="2" b="5854"/>
          <a:stretch/>
        </p:blipFill>
        <p:spPr>
          <a:xfrm>
            <a:off x="2599559" y="0"/>
            <a:ext cx="6992881" cy="6857990"/>
          </a:xfrm>
          <a:prstGeom prst="rect">
            <a:avLst/>
          </a:prstGeom>
        </p:spPr>
      </p:pic>
      <p:sp>
        <p:nvSpPr>
          <p:cNvPr id="2" name="Title 1">
            <a:extLst>
              <a:ext uri="{FF2B5EF4-FFF2-40B4-BE49-F238E27FC236}">
                <a16:creationId xmlns:a16="http://schemas.microsoft.com/office/drawing/2014/main" id="{4E221C28-E68D-ECBA-DF2D-7DC63119CB31}"/>
              </a:ext>
            </a:extLst>
          </p:cNvPr>
          <p:cNvSpPr>
            <a:spLocks noGrp="1"/>
          </p:cNvSpPr>
          <p:nvPr>
            <p:ph type="title"/>
          </p:nvPr>
        </p:nvSpPr>
        <p:spPr>
          <a:xfrm>
            <a:off x="1154308" y="0"/>
            <a:ext cx="4941691" cy="922841"/>
          </a:xfrm>
          <a:noFill/>
        </p:spPr>
        <p:txBody>
          <a:bodyPr vert="horz" lIns="91440" tIns="45720" rIns="91440" bIns="45720" rtlCol="0" anchor="b">
            <a:normAutofit/>
          </a:bodyPr>
          <a:lstStyle/>
          <a:p>
            <a:r>
              <a:rPr lang="en-US" sz="5200" b="1" dirty="0">
                <a:solidFill>
                  <a:schemeClr val="bg1"/>
                </a:solidFill>
                <a:effectLst>
                  <a:outerShdw blurRad="38100" dist="38100" dir="2700000" algn="tl">
                    <a:srgbClr val="000000">
                      <a:alpha val="43137"/>
                    </a:srgbClr>
                  </a:outerShdw>
                </a:effectLst>
              </a:rPr>
              <a:t>De </a:t>
            </a:r>
            <a:r>
              <a:rPr lang="en-US" sz="5200" b="1" dirty="0" err="1">
                <a:solidFill>
                  <a:schemeClr val="bg1"/>
                </a:solidFill>
                <a:effectLst>
                  <a:outerShdw blurRad="38100" dist="38100" dir="2700000" algn="tl">
                    <a:srgbClr val="000000">
                      <a:alpha val="43137"/>
                    </a:srgbClr>
                  </a:outerShdw>
                </a:effectLst>
              </a:rPr>
              <a:t>Noordzeekust</a:t>
            </a:r>
            <a:endParaRPr lang="en-US" sz="5200" b="1" dirty="0">
              <a:solidFill>
                <a:schemeClr val="bg1"/>
              </a:solidFill>
              <a:effectLst>
                <a:outerShdw blurRad="38100" dist="38100" dir="2700000" algn="tl">
                  <a:srgbClr val="000000">
                    <a:alpha val="43137"/>
                  </a:srgbClr>
                </a:outerShdw>
              </a:effectLst>
            </a:endParaRPr>
          </a:p>
        </p:txBody>
      </p:sp>
      <p:cxnSp>
        <p:nvCxnSpPr>
          <p:cNvPr id="12" name="Straight Connector 11">
            <a:extLst>
              <a:ext uri="{FF2B5EF4-FFF2-40B4-BE49-F238E27FC236}">
                <a16:creationId xmlns:a16="http://schemas.microsoft.com/office/drawing/2014/main" id="{1FE503F1-3C63-71C7-7A6E-6CB7A7E61385}"/>
              </a:ext>
            </a:extLst>
          </p:cNvPr>
          <p:cNvCxnSpPr>
            <a:cxnSpLocks/>
            <a:stCxn id="8" idx="0"/>
            <a:endCxn id="15" idx="0"/>
          </p:cNvCxnSpPr>
          <p:nvPr/>
        </p:nvCxnSpPr>
        <p:spPr>
          <a:xfrm flipH="1" flipV="1">
            <a:off x="1299780" y="1101258"/>
            <a:ext cx="1737969" cy="52307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2FF7AA4-5232-3C45-3E27-049B295B0BFB}"/>
              </a:ext>
            </a:extLst>
          </p:cNvPr>
          <p:cNvCxnSpPr>
            <a:cxnSpLocks/>
            <a:stCxn id="8" idx="5"/>
            <a:endCxn id="15" idx="5"/>
          </p:cNvCxnSpPr>
          <p:nvPr/>
        </p:nvCxnSpPr>
        <p:spPr>
          <a:xfrm flipH="1">
            <a:off x="2218862" y="2026605"/>
            <a:ext cx="985512" cy="129351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E61656DA-A25D-CD89-3182-F50D78B6C349}"/>
              </a:ext>
            </a:extLst>
          </p:cNvPr>
          <p:cNvSpPr/>
          <p:nvPr/>
        </p:nvSpPr>
        <p:spPr>
          <a:xfrm>
            <a:off x="0" y="1101258"/>
            <a:ext cx="2599559" cy="2599559"/>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8" name="Oval 7">
            <a:extLst>
              <a:ext uri="{FF2B5EF4-FFF2-40B4-BE49-F238E27FC236}">
                <a16:creationId xmlns:a16="http://schemas.microsoft.com/office/drawing/2014/main" id="{82F31361-4308-1016-BC99-D7D6FC5C45CB}"/>
              </a:ext>
            </a:extLst>
          </p:cNvPr>
          <p:cNvSpPr/>
          <p:nvPr/>
        </p:nvSpPr>
        <p:spPr>
          <a:xfrm>
            <a:off x="2802105" y="1624336"/>
            <a:ext cx="471287" cy="47128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0" name="Oval 39">
            <a:extLst>
              <a:ext uri="{FF2B5EF4-FFF2-40B4-BE49-F238E27FC236}">
                <a16:creationId xmlns:a16="http://schemas.microsoft.com/office/drawing/2014/main" id="{A0E39444-86F9-3002-AFB5-67C65B38D091}"/>
              </a:ext>
            </a:extLst>
          </p:cNvPr>
          <p:cNvSpPr/>
          <p:nvPr/>
        </p:nvSpPr>
        <p:spPr>
          <a:xfrm>
            <a:off x="0" y="3979624"/>
            <a:ext cx="2599559" cy="2599559"/>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1" name="Oval 40">
            <a:extLst>
              <a:ext uri="{FF2B5EF4-FFF2-40B4-BE49-F238E27FC236}">
                <a16:creationId xmlns:a16="http://schemas.microsoft.com/office/drawing/2014/main" id="{DA18D5D4-F885-92F5-1276-95138C9ACACA}"/>
              </a:ext>
            </a:extLst>
          </p:cNvPr>
          <p:cNvSpPr/>
          <p:nvPr/>
        </p:nvSpPr>
        <p:spPr>
          <a:xfrm>
            <a:off x="5002598" y="6364401"/>
            <a:ext cx="471287" cy="47128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42" name="Straight Connector 41">
            <a:extLst>
              <a:ext uri="{FF2B5EF4-FFF2-40B4-BE49-F238E27FC236}">
                <a16:creationId xmlns:a16="http://schemas.microsoft.com/office/drawing/2014/main" id="{D42724C1-6B90-F8C5-C31E-A0319456D44E}"/>
              </a:ext>
            </a:extLst>
          </p:cNvPr>
          <p:cNvCxnSpPr>
            <a:cxnSpLocks/>
            <a:stCxn id="41" idx="7"/>
            <a:endCxn id="40" idx="7"/>
          </p:cNvCxnSpPr>
          <p:nvPr/>
        </p:nvCxnSpPr>
        <p:spPr>
          <a:xfrm flipH="1" flipV="1">
            <a:off x="2218862" y="4360321"/>
            <a:ext cx="3186005" cy="207309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AFC6CB2-51C9-C361-E86A-BE8E854C470C}"/>
              </a:ext>
            </a:extLst>
          </p:cNvPr>
          <p:cNvCxnSpPr>
            <a:cxnSpLocks/>
            <a:stCxn id="41" idx="4"/>
            <a:endCxn id="40" idx="4"/>
          </p:cNvCxnSpPr>
          <p:nvPr/>
        </p:nvCxnSpPr>
        <p:spPr>
          <a:xfrm flipH="1" flipV="1">
            <a:off x="1299780" y="6579183"/>
            <a:ext cx="3938462" cy="25650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C068BAC8-859B-6F10-F76B-DF6DC6BF3F9B}"/>
              </a:ext>
            </a:extLst>
          </p:cNvPr>
          <p:cNvSpPr/>
          <p:nvPr/>
        </p:nvSpPr>
        <p:spPr>
          <a:xfrm>
            <a:off x="6751473" y="314985"/>
            <a:ext cx="471287" cy="47128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53" name="Straight Connector 52">
            <a:extLst>
              <a:ext uri="{FF2B5EF4-FFF2-40B4-BE49-F238E27FC236}">
                <a16:creationId xmlns:a16="http://schemas.microsoft.com/office/drawing/2014/main" id="{BF83967E-ECD0-079E-BF4B-BAE3CA55D788}"/>
              </a:ext>
            </a:extLst>
          </p:cNvPr>
          <p:cNvCxnSpPr>
            <a:cxnSpLocks/>
            <a:stCxn id="52" idx="0"/>
            <a:endCxn id="55" idx="0"/>
          </p:cNvCxnSpPr>
          <p:nvPr/>
        </p:nvCxnSpPr>
        <p:spPr>
          <a:xfrm flipV="1">
            <a:off x="6987117" y="0"/>
            <a:ext cx="3880278" cy="31498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5A7F7E8-9E58-7A7C-795E-74E5BC81C9B5}"/>
              </a:ext>
            </a:extLst>
          </p:cNvPr>
          <p:cNvCxnSpPr>
            <a:cxnSpLocks/>
            <a:stCxn id="52" idx="4"/>
            <a:endCxn id="55" idx="3"/>
          </p:cNvCxnSpPr>
          <p:nvPr/>
        </p:nvCxnSpPr>
        <p:spPr>
          <a:xfrm>
            <a:off x="6987117" y="786272"/>
            <a:ext cx="2961195" cy="143259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F848AE74-A7C1-C1AA-60C7-DFA1A6B4FE33}"/>
              </a:ext>
            </a:extLst>
          </p:cNvPr>
          <p:cNvSpPr/>
          <p:nvPr/>
        </p:nvSpPr>
        <p:spPr>
          <a:xfrm>
            <a:off x="9567615" y="0"/>
            <a:ext cx="2599559" cy="2599559"/>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66" name="Oval 65">
            <a:extLst>
              <a:ext uri="{FF2B5EF4-FFF2-40B4-BE49-F238E27FC236}">
                <a16:creationId xmlns:a16="http://schemas.microsoft.com/office/drawing/2014/main" id="{4454A42B-05B6-8C84-1022-A5B32F4A8840}"/>
              </a:ext>
            </a:extLst>
          </p:cNvPr>
          <p:cNvSpPr/>
          <p:nvPr/>
        </p:nvSpPr>
        <p:spPr>
          <a:xfrm>
            <a:off x="6185099" y="5601195"/>
            <a:ext cx="471287" cy="47128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67" name="Straight Connector 66">
            <a:extLst>
              <a:ext uri="{FF2B5EF4-FFF2-40B4-BE49-F238E27FC236}">
                <a16:creationId xmlns:a16="http://schemas.microsoft.com/office/drawing/2014/main" id="{09209816-FC25-D9E5-BD9E-C9C1FE4330DE}"/>
              </a:ext>
            </a:extLst>
          </p:cNvPr>
          <p:cNvCxnSpPr>
            <a:cxnSpLocks/>
            <a:stCxn id="66" idx="0"/>
            <a:endCxn id="69" idx="0"/>
          </p:cNvCxnSpPr>
          <p:nvPr/>
        </p:nvCxnSpPr>
        <p:spPr>
          <a:xfrm flipV="1">
            <a:off x="6420743" y="4243047"/>
            <a:ext cx="4446651" cy="13581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E1038CF-B652-A5BF-DD46-21F36B489572}"/>
              </a:ext>
            </a:extLst>
          </p:cNvPr>
          <p:cNvCxnSpPr>
            <a:cxnSpLocks/>
            <a:stCxn id="66" idx="4"/>
            <a:endCxn id="69" idx="4"/>
          </p:cNvCxnSpPr>
          <p:nvPr/>
        </p:nvCxnSpPr>
        <p:spPr>
          <a:xfrm>
            <a:off x="6420743" y="6072482"/>
            <a:ext cx="4446651" cy="74529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9" name="Oval 68">
            <a:extLst>
              <a:ext uri="{FF2B5EF4-FFF2-40B4-BE49-F238E27FC236}">
                <a16:creationId xmlns:a16="http://schemas.microsoft.com/office/drawing/2014/main" id="{F74CFBA7-F77C-0A01-84BA-CA12765EFDB0}"/>
              </a:ext>
            </a:extLst>
          </p:cNvPr>
          <p:cNvSpPr/>
          <p:nvPr/>
        </p:nvSpPr>
        <p:spPr>
          <a:xfrm>
            <a:off x="9580027" y="4243047"/>
            <a:ext cx="2574734" cy="2574734"/>
          </a:xfrm>
          <a:prstGeom prst="ellipse">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75" name="Oval 74">
            <a:extLst>
              <a:ext uri="{FF2B5EF4-FFF2-40B4-BE49-F238E27FC236}">
                <a16:creationId xmlns:a16="http://schemas.microsoft.com/office/drawing/2014/main" id="{F33B4688-BDF5-FF74-041E-41C5A2EE1A07}"/>
              </a:ext>
            </a:extLst>
          </p:cNvPr>
          <p:cNvSpPr/>
          <p:nvPr/>
        </p:nvSpPr>
        <p:spPr>
          <a:xfrm>
            <a:off x="5064329" y="5316248"/>
            <a:ext cx="471287" cy="47128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76" name="Straight Connector 75">
            <a:extLst>
              <a:ext uri="{FF2B5EF4-FFF2-40B4-BE49-F238E27FC236}">
                <a16:creationId xmlns:a16="http://schemas.microsoft.com/office/drawing/2014/main" id="{99BE3D3A-FE71-3607-B0AF-06BAB673A3A1}"/>
              </a:ext>
            </a:extLst>
          </p:cNvPr>
          <p:cNvCxnSpPr>
            <a:cxnSpLocks/>
            <a:stCxn id="75" idx="1"/>
            <a:endCxn id="78" idx="1"/>
          </p:cNvCxnSpPr>
          <p:nvPr/>
        </p:nvCxnSpPr>
        <p:spPr>
          <a:xfrm flipV="1">
            <a:off x="5133347" y="2409814"/>
            <a:ext cx="2883603" cy="29754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D8E5872-EAAB-846E-8D95-0D5CEFAD17D4}"/>
              </a:ext>
            </a:extLst>
          </p:cNvPr>
          <p:cNvCxnSpPr>
            <a:cxnSpLocks/>
            <a:stCxn id="75" idx="4"/>
            <a:endCxn id="78" idx="4"/>
          </p:cNvCxnSpPr>
          <p:nvPr/>
        </p:nvCxnSpPr>
        <p:spPr>
          <a:xfrm flipV="1">
            <a:off x="5299973" y="4607487"/>
            <a:ext cx="3627283" cy="11800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8" name="Oval 77">
            <a:extLst>
              <a:ext uri="{FF2B5EF4-FFF2-40B4-BE49-F238E27FC236}">
                <a16:creationId xmlns:a16="http://schemas.microsoft.com/office/drawing/2014/main" id="{3D3EED8B-D6CE-3D52-2FE6-0EE06B751E7F}"/>
              </a:ext>
            </a:extLst>
          </p:cNvPr>
          <p:cNvSpPr/>
          <p:nvPr/>
        </p:nvSpPr>
        <p:spPr>
          <a:xfrm>
            <a:off x="7639889" y="2032753"/>
            <a:ext cx="2574734" cy="2574734"/>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93" name="TextBox 92">
            <a:extLst>
              <a:ext uri="{FF2B5EF4-FFF2-40B4-BE49-F238E27FC236}">
                <a16:creationId xmlns:a16="http://schemas.microsoft.com/office/drawing/2014/main" id="{C1E150DC-D18A-14C7-5A5A-16F126E2511D}"/>
              </a:ext>
            </a:extLst>
          </p:cNvPr>
          <p:cNvSpPr txBox="1"/>
          <p:nvPr/>
        </p:nvSpPr>
        <p:spPr>
          <a:xfrm>
            <a:off x="8926833" y="4757023"/>
            <a:ext cx="3881120" cy="584775"/>
          </a:xfrm>
          <a:prstGeom prst="rect">
            <a:avLst/>
          </a:prstGeom>
          <a:noFill/>
        </p:spPr>
        <p:txBody>
          <a:bodyPr wrap="square" rtlCol="0">
            <a:spAutoFit/>
          </a:bodyPr>
          <a:lstStyle/>
          <a:p>
            <a:pPr algn="ctr"/>
            <a:r>
              <a:rPr lang="en-GB" sz="3200" b="1" dirty="0" err="1">
                <a:solidFill>
                  <a:schemeClr val="bg1"/>
                </a:solidFill>
                <a:effectLst>
                  <a:outerShdw blurRad="38100" dist="38100" dir="2700000" algn="tl">
                    <a:srgbClr val="000000">
                      <a:alpha val="43137"/>
                    </a:srgbClr>
                  </a:outerShdw>
                </a:effectLst>
              </a:rPr>
              <a:t>zandstranden</a:t>
            </a:r>
            <a:endParaRPr lang="LID4096" sz="3200" b="1" dirty="0">
              <a:solidFill>
                <a:schemeClr val="bg1"/>
              </a:solidFill>
              <a:effectLst>
                <a:outerShdw blurRad="38100" dist="38100" dir="2700000" algn="tl">
                  <a:srgbClr val="000000">
                    <a:alpha val="43137"/>
                  </a:srgbClr>
                </a:outerShdw>
              </a:effectLst>
            </a:endParaRPr>
          </a:p>
        </p:txBody>
      </p:sp>
      <p:sp>
        <p:nvSpPr>
          <p:cNvPr id="94" name="TextBox 93">
            <a:extLst>
              <a:ext uri="{FF2B5EF4-FFF2-40B4-BE49-F238E27FC236}">
                <a16:creationId xmlns:a16="http://schemas.microsoft.com/office/drawing/2014/main" id="{176D8884-5E2D-9C80-678E-68E1E0F94515}"/>
              </a:ext>
            </a:extLst>
          </p:cNvPr>
          <p:cNvSpPr txBox="1"/>
          <p:nvPr/>
        </p:nvSpPr>
        <p:spPr>
          <a:xfrm>
            <a:off x="6986274" y="2844220"/>
            <a:ext cx="3881120" cy="584775"/>
          </a:xfrm>
          <a:prstGeom prst="rect">
            <a:avLst/>
          </a:prstGeom>
          <a:noFill/>
        </p:spPr>
        <p:txBody>
          <a:bodyPr wrap="square" rtlCol="0">
            <a:spAutoFit/>
          </a:bodyPr>
          <a:lstStyle/>
          <a:p>
            <a:pPr algn="ctr"/>
            <a:r>
              <a:rPr lang="en-GB" sz="3200" b="1" dirty="0" err="1">
                <a:solidFill>
                  <a:schemeClr val="bg1"/>
                </a:solidFill>
                <a:effectLst>
                  <a:outerShdw blurRad="38100" dist="38100" dir="2700000" algn="tl">
                    <a:srgbClr val="000000">
                      <a:alpha val="43137"/>
                    </a:srgbClr>
                  </a:outerShdw>
                </a:effectLst>
              </a:rPr>
              <a:t>kiezelstranden</a:t>
            </a:r>
            <a:endParaRPr lang="LID4096" sz="3200" b="1" dirty="0">
              <a:solidFill>
                <a:schemeClr val="bg1"/>
              </a:solidFill>
              <a:effectLst>
                <a:outerShdw blurRad="38100" dist="38100" dir="2700000" algn="tl">
                  <a:srgbClr val="000000">
                    <a:alpha val="43137"/>
                  </a:srgbClr>
                </a:outerShdw>
              </a:effectLst>
            </a:endParaRPr>
          </a:p>
        </p:txBody>
      </p:sp>
      <p:sp>
        <p:nvSpPr>
          <p:cNvPr id="95" name="TextBox 94">
            <a:extLst>
              <a:ext uri="{FF2B5EF4-FFF2-40B4-BE49-F238E27FC236}">
                <a16:creationId xmlns:a16="http://schemas.microsoft.com/office/drawing/2014/main" id="{B96A87C0-5F02-ED88-0BB8-9E5A157F61BC}"/>
              </a:ext>
            </a:extLst>
          </p:cNvPr>
          <p:cNvSpPr txBox="1"/>
          <p:nvPr/>
        </p:nvSpPr>
        <p:spPr>
          <a:xfrm>
            <a:off x="8939247" y="541611"/>
            <a:ext cx="3881120" cy="584775"/>
          </a:xfrm>
          <a:prstGeom prst="rect">
            <a:avLst/>
          </a:prstGeom>
          <a:noFill/>
        </p:spPr>
        <p:txBody>
          <a:bodyPr wrap="square" rtlCol="0">
            <a:spAutoFit/>
          </a:bodyPr>
          <a:lstStyle/>
          <a:p>
            <a:pPr algn="ctr"/>
            <a:r>
              <a:rPr lang="en-GB" sz="3200" b="1" dirty="0" err="1">
                <a:solidFill>
                  <a:schemeClr val="bg1"/>
                </a:solidFill>
                <a:effectLst>
                  <a:outerShdw blurRad="38100" dist="38100" dir="2700000" algn="tl">
                    <a:srgbClr val="000000">
                      <a:alpha val="43137"/>
                    </a:srgbClr>
                  </a:outerShdw>
                </a:effectLst>
              </a:rPr>
              <a:t>fjorden</a:t>
            </a:r>
            <a:endParaRPr lang="LID4096" sz="3200" b="1" dirty="0">
              <a:solidFill>
                <a:schemeClr val="bg1"/>
              </a:solidFill>
              <a:effectLst>
                <a:outerShdw blurRad="38100" dist="38100" dir="2700000" algn="tl">
                  <a:srgbClr val="000000">
                    <a:alpha val="43137"/>
                  </a:srgbClr>
                </a:outerShdw>
              </a:effectLst>
            </a:endParaRPr>
          </a:p>
        </p:txBody>
      </p:sp>
      <p:sp>
        <p:nvSpPr>
          <p:cNvPr id="96" name="TextBox 95">
            <a:extLst>
              <a:ext uri="{FF2B5EF4-FFF2-40B4-BE49-F238E27FC236}">
                <a16:creationId xmlns:a16="http://schemas.microsoft.com/office/drawing/2014/main" id="{E51C3063-2A2F-9CFD-DD83-B6BB447D3B0D}"/>
              </a:ext>
            </a:extLst>
          </p:cNvPr>
          <p:cNvSpPr txBox="1"/>
          <p:nvPr/>
        </p:nvSpPr>
        <p:spPr>
          <a:xfrm>
            <a:off x="-644049" y="1567591"/>
            <a:ext cx="3881120" cy="584775"/>
          </a:xfrm>
          <a:prstGeom prst="rect">
            <a:avLst/>
          </a:prstGeom>
          <a:noFill/>
        </p:spPr>
        <p:txBody>
          <a:bodyPr wrap="square" rtlCol="0">
            <a:spAutoFit/>
          </a:bodyPr>
          <a:lstStyle/>
          <a:p>
            <a:pPr algn="ctr"/>
            <a:r>
              <a:rPr lang="en-GB" sz="3200" b="1" dirty="0" err="1">
                <a:solidFill>
                  <a:schemeClr val="bg1"/>
                </a:solidFill>
                <a:effectLst>
                  <a:outerShdw blurRad="38100" dist="38100" dir="2700000" algn="tl">
                    <a:srgbClr val="000000">
                      <a:alpha val="43137"/>
                    </a:srgbClr>
                  </a:outerShdw>
                </a:effectLst>
              </a:rPr>
              <a:t>rotskusten</a:t>
            </a:r>
            <a:endParaRPr lang="LID4096" sz="3200" b="1" dirty="0">
              <a:solidFill>
                <a:schemeClr val="bg1"/>
              </a:solidFill>
              <a:effectLst>
                <a:outerShdw blurRad="38100" dist="38100" dir="2700000" algn="tl">
                  <a:srgbClr val="000000">
                    <a:alpha val="43137"/>
                  </a:srgbClr>
                </a:outerShdw>
              </a:effectLst>
            </a:endParaRPr>
          </a:p>
        </p:txBody>
      </p:sp>
      <p:sp>
        <p:nvSpPr>
          <p:cNvPr id="97" name="TextBox 96">
            <a:extLst>
              <a:ext uri="{FF2B5EF4-FFF2-40B4-BE49-F238E27FC236}">
                <a16:creationId xmlns:a16="http://schemas.microsoft.com/office/drawing/2014/main" id="{15352E7A-EF4D-343D-10C6-A48D14EDF777}"/>
              </a:ext>
            </a:extLst>
          </p:cNvPr>
          <p:cNvSpPr txBox="1"/>
          <p:nvPr/>
        </p:nvSpPr>
        <p:spPr>
          <a:xfrm>
            <a:off x="-644049" y="4269001"/>
            <a:ext cx="3881120" cy="584775"/>
          </a:xfrm>
          <a:prstGeom prst="rect">
            <a:avLst/>
          </a:prstGeom>
          <a:noFill/>
        </p:spPr>
        <p:txBody>
          <a:bodyPr wrap="square" rtlCol="0">
            <a:spAutoFit/>
          </a:bodyPr>
          <a:lstStyle/>
          <a:p>
            <a:pPr algn="ctr"/>
            <a:r>
              <a:rPr lang="en-GB" sz="3200" b="1" dirty="0" err="1">
                <a:solidFill>
                  <a:schemeClr val="bg1"/>
                </a:solidFill>
                <a:effectLst>
                  <a:outerShdw blurRad="38100" dist="38100" dir="2700000" algn="tl">
                    <a:srgbClr val="000000">
                      <a:alpha val="43137"/>
                    </a:srgbClr>
                  </a:outerShdw>
                </a:effectLst>
              </a:rPr>
              <a:t>krijtrotsen</a:t>
            </a:r>
            <a:endParaRPr lang="LID4096" sz="3200" b="1" dirty="0">
              <a:solidFill>
                <a:schemeClr val="bg1"/>
              </a:solidFill>
              <a:effectLst>
                <a:outerShdw blurRad="38100" dist="38100" dir="2700000" algn="tl">
                  <a:srgbClr val="000000">
                    <a:alpha val="43137"/>
                  </a:srgbClr>
                </a:outerShdw>
              </a:effectLst>
            </a:endParaRPr>
          </a:p>
        </p:txBody>
      </p:sp>
      <p:pic>
        <p:nvPicPr>
          <p:cNvPr id="5" name="Afbeelding 3" descr="Afbeelding 3">
            <a:extLst>
              <a:ext uri="{FF2B5EF4-FFF2-40B4-BE49-F238E27FC236}">
                <a16:creationId xmlns:a16="http://schemas.microsoft.com/office/drawing/2014/main" id="{7AECD381-8264-AF23-A332-0E5C22217AEE}"/>
              </a:ext>
            </a:extLst>
          </p:cNvPr>
          <p:cNvPicPr>
            <a:picLocks noChangeAspect="1"/>
          </p:cNvPicPr>
          <p:nvPr/>
        </p:nvPicPr>
        <p:blipFill>
          <a:blip r:embed="rId9"/>
          <a:stretch>
            <a:fillRect/>
          </a:stretch>
        </p:blipFill>
        <p:spPr>
          <a:xfrm>
            <a:off x="86601" y="120384"/>
            <a:ext cx="1067707" cy="682071"/>
          </a:xfrm>
          <a:prstGeom prst="rect">
            <a:avLst/>
          </a:prstGeom>
          <a:ln w="12700">
            <a:miter lim="400000"/>
          </a:ln>
        </p:spPr>
      </p:pic>
    </p:spTree>
    <p:extLst>
      <p:ext uri="{BB962C8B-B14F-4D97-AF65-F5344CB8AC3E}">
        <p14:creationId xmlns:p14="http://schemas.microsoft.com/office/powerpoint/2010/main" val="24689311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sky, cloud, water&#10;&#10;Description automatically generated">
            <a:extLst>
              <a:ext uri="{FF2B5EF4-FFF2-40B4-BE49-F238E27FC236}">
                <a16:creationId xmlns:a16="http://schemas.microsoft.com/office/drawing/2014/main" id="{BEDBFDF3-8310-AAFA-7A25-D7D34B48FE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
            <a:ext cx="9144000" cy="6858000"/>
          </a:xfrm>
          <a:prstGeom prst="rect">
            <a:avLst/>
          </a:prstGeom>
        </p:spPr>
      </p:pic>
      <p:pic>
        <p:nvPicPr>
          <p:cNvPr id="5" name="Picture 4" descr="A picture containing outdoor, sky, cloud, water&#10;&#10;Description automatically generated">
            <a:extLst>
              <a:ext uri="{FF2B5EF4-FFF2-40B4-BE49-F238E27FC236}">
                <a16:creationId xmlns:a16="http://schemas.microsoft.com/office/drawing/2014/main" id="{EAD5F3B0-87EA-AAB5-84DC-782BFA25D7E8}"/>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10000"/>
                    </a14:imgEffect>
                  </a14:imgLayer>
                </a14:imgProps>
              </a:ext>
              <a:ext uri="{28A0092B-C50C-407E-A947-70E740481C1C}">
                <a14:useLocalDpi xmlns:a14="http://schemas.microsoft.com/office/drawing/2010/main" val="0"/>
              </a:ext>
            </a:extLst>
          </a:blip>
          <a:srcRect l="21504" r="25081"/>
          <a:stretch/>
        </p:blipFill>
        <p:spPr>
          <a:xfrm>
            <a:off x="7307766" y="0"/>
            <a:ext cx="4884234" cy="6858000"/>
          </a:xfrm>
          <a:prstGeom prst="rect">
            <a:avLst/>
          </a:prstGeom>
        </p:spPr>
      </p:pic>
      <p:pic>
        <p:nvPicPr>
          <p:cNvPr id="3" name="Picture 2" descr="A picture containing water, earth, map, text&#10;&#10;Description automatically generated">
            <a:extLst>
              <a:ext uri="{FF2B5EF4-FFF2-40B4-BE49-F238E27FC236}">
                <a16:creationId xmlns:a16="http://schemas.microsoft.com/office/drawing/2014/main" id="{258CFFF6-510E-6FD8-C387-73E9F90405AF}"/>
              </a:ext>
            </a:extLst>
          </p:cNvPr>
          <p:cNvPicPr>
            <a:picLocks noChangeAspect="1"/>
          </p:cNvPicPr>
          <p:nvPr/>
        </p:nvPicPr>
        <p:blipFill rotWithShape="1">
          <a:blip r:embed="rId6">
            <a:extLst>
              <a:ext uri="{28A0092B-C50C-407E-A947-70E740481C1C}">
                <a14:useLocalDpi xmlns:a14="http://schemas.microsoft.com/office/drawing/2010/main" val="0"/>
              </a:ext>
            </a:extLst>
          </a:blip>
          <a:srcRect l="19914" r="14228" b="5854"/>
          <a:stretch/>
        </p:blipFill>
        <p:spPr>
          <a:xfrm>
            <a:off x="3663175" y="0"/>
            <a:ext cx="4605453" cy="6857990"/>
          </a:xfrm>
          <a:prstGeom prst="rect">
            <a:avLst/>
          </a:prstGeom>
        </p:spPr>
      </p:pic>
      <p:cxnSp>
        <p:nvCxnSpPr>
          <p:cNvPr id="9" name="Straight Connector 8">
            <a:extLst>
              <a:ext uri="{FF2B5EF4-FFF2-40B4-BE49-F238E27FC236}">
                <a16:creationId xmlns:a16="http://schemas.microsoft.com/office/drawing/2014/main" id="{42FF23D1-872C-DBBA-4AB8-9EFFA1C2A97E}"/>
              </a:ext>
            </a:extLst>
          </p:cNvPr>
          <p:cNvCxnSpPr>
            <a:cxnSpLocks/>
          </p:cNvCxnSpPr>
          <p:nvPr/>
        </p:nvCxnSpPr>
        <p:spPr>
          <a:xfrm flipH="1" flipV="1">
            <a:off x="3071694" y="3850068"/>
            <a:ext cx="3211147" cy="203297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C28EE3C-D7C5-46F7-3073-0E3FB896FC2A}"/>
              </a:ext>
            </a:extLst>
          </p:cNvPr>
          <p:cNvCxnSpPr>
            <a:cxnSpLocks/>
          </p:cNvCxnSpPr>
          <p:nvPr/>
        </p:nvCxnSpPr>
        <p:spPr>
          <a:xfrm flipH="1" flipV="1">
            <a:off x="3071694" y="6384488"/>
            <a:ext cx="2487962" cy="2367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A2ACD965-726C-0EF5-4DB2-F61CDA70B375}"/>
              </a:ext>
            </a:extLst>
          </p:cNvPr>
          <p:cNvSpPr/>
          <p:nvPr/>
        </p:nvSpPr>
        <p:spPr>
          <a:xfrm>
            <a:off x="6151137" y="3500859"/>
            <a:ext cx="1978102" cy="20562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80" name="Rectangle 79">
            <a:extLst>
              <a:ext uri="{FF2B5EF4-FFF2-40B4-BE49-F238E27FC236}">
                <a16:creationId xmlns:a16="http://schemas.microsoft.com/office/drawing/2014/main" id="{0C9F12C7-F148-8AD0-3A81-EAE5806EAAA1}"/>
              </a:ext>
            </a:extLst>
          </p:cNvPr>
          <p:cNvSpPr/>
          <p:nvPr/>
        </p:nvSpPr>
        <p:spPr>
          <a:xfrm>
            <a:off x="8860109" y="3315541"/>
            <a:ext cx="3251510" cy="3380030"/>
          </a:xfrm>
          <a:prstGeom prst="rect">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cxnSp>
        <p:nvCxnSpPr>
          <p:cNvPr id="81" name="Straight Connector 80">
            <a:extLst>
              <a:ext uri="{FF2B5EF4-FFF2-40B4-BE49-F238E27FC236}">
                <a16:creationId xmlns:a16="http://schemas.microsoft.com/office/drawing/2014/main" id="{9023B8CD-3C42-40A4-3311-47773A452BC5}"/>
              </a:ext>
            </a:extLst>
          </p:cNvPr>
          <p:cNvCxnSpPr>
            <a:cxnSpLocks/>
          </p:cNvCxnSpPr>
          <p:nvPr/>
        </p:nvCxnSpPr>
        <p:spPr>
          <a:xfrm flipH="1">
            <a:off x="6151137" y="3315541"/>
            <a:ext cx="2708972" cy="18530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3567FB7-3409-549D-617D-2B37EDB604A6}"/>
              </a:ext>
            </a:extLst>
          </p:cNvPr>
          <p:cNvCxnSpPr>
            <a:cxnSpLocks/>
          </p:cNvCxnSpPr>
          <p:nvPr/>
        </p:nvCxnSpPr>
        <p:spPr>
          <a:xfrm flipH="1" flipV="1">
            <a:off x="6151137" y="5559377"/>
            <a:ext cx="2708972" cy="113619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C607D194-B800-E1F0-700C-D6763CC53B11}"/>
              </a:ext>
            </a:extLst>
          </p:cNvPr>
          <p:cNvSpPr/>
          <p:nvPr/>
        </p:nvSpPr>
        <p:spPr>
          <a:xfrm>
            <a:off x="5574855" y="5885268"/>
            <a:ext cx="707986" cy="7359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89" name="Rectangle 88">
            <a:extLst>
              <a:ext uri="{FF2B5EF4-FFF2-40B4-BE49-F238E27FC236}">
                <a16:creationId xmlns:a16="http://schemas.microsoft.com/office/drawing/2014/main" id="{E5E80081-322C-E145-8738-991A5A6BDDB1}"/>
              </a:ext>
            </a:extLst>
          </p:cNvPr>
          <p:cNvSpPr/>
          <p:nvPr/>
        </p:nvSpPr>
        <p:spPr>
          <a:xfrm>
            <a:off x="394297" y="3850078"/>
            <a:ext cx="2677397" cy="2534410"/>
          </a:xfrm>
          <a:prstGeom prst="rect">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 name="TextBox 3">
            <a:extLst>
              <a:ext uri="{FF2B5EF4-FFF2-40B4-BE49-F238E27FC236}">
                <a16:creationId xmlns:a16="http://schemas.microsoft.com/office/drawing/2014/main" id="{BA027AF4-A5D9-6A82-BE01-E8DD3846F657}"/>
              </a:ext>
            </a:extLst>
          </p:cNvPr>
          <p:cNvSpPr txBox="1"/>
          <p:nvPr/>
        </p:nvSpPr>
        <p:spPr>
          <a:xfrm>
            <a:off x="-217945" y="3246447"/>
            <a:ext cx="3881120" cy="584775"/>
          </a:xfrm>
          <a:prstGeom prst="rect">
            <a:avLst/>
          </a:prstGeom>
          <a:noFill/>
        </p:spPr>
        <p:txBody>
          <a:bodyPr wrap="square" rtlCol="0">
            <a:spAutoFit/>
          </a:bodyPr>
          <a:lstStyle/>
          <a:p>
            <a:pPr algn="ctr"/>
            <a:r>
              <a:rPr lang="en-GB" sz="3200" b="1" dirty="0">
                <a:solidFill>
                  <a:schemeClr val="bg1"/>
                </a:solidFill>
                <a:effectLst>
                  <a:outerShdw blurRad="38100" dist="38100" dir="2700000" algn="tl">
                    <a:srgbClr val="000000">
                      <a:alpha val="43137"/>
                    </a:srgbClr>
                  </a:outerShdw>
                </a:effectLst>
              </a:rPr>
              <a:t>Delta</a:t>
            </a:r>
            <a:endParaRPr lang="LID4096" sz="3200" b="1" dirty="0">
              <a:solidFill>
                <a:schemeClr val="bg1"/>
              </a:solidFill>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74929946-D7AA-298A-E66A-B89AC4C0C28D}"/>
              </a:ext>
            </a:extLst>
          </p:cNvPr>
          <p:cNvSpPr txBox="1"/>
          <p:nvPr/>
        </p:nvSpPr>
        <p:spPr>
          <a:xfrm>
            <a:off x="8545304" y="2730756"/>
            <a:ext cx="3881120" cy="584775"/>
          </a:xfrm>
          <a:prstGeom prst="rect">
            <a:avLst/>
          </a:prstGeom>
          <a:noFill/>
        </p:spPr>
        <p:txBody>
          <a:bodyPr wrap="square" rtlCol="0">
            <a:spAutoFit/>
          </a:bodyPr>
          <a:lstStyle/>
          <a:p>
            <a:pPr algn="ctr"/>
            <a:r>
              <a:rPr lang="en-GB" sz="3200" b="1" dirty="0">
                <a:solidFill>
                  <a:schemeClr val="bg1"/>
                </a:solidFill>
                <a:effectLst>
                  <a:outerShdw blurRad="38100" dist="38100" dir="2700000" algn="tl">
                    <a:srgbClr val="000000">
                      <a:alpha val="43137"/>
                    </a:srgbClr>
                  </a:outerShdw>
                </a:effectLst>
              </a:rPr>
              <a:t>Waddenzee</a:t>
            </a:r>
            <a:endParaRPr lang="LID4096" sz="3200" b="1" dirty="0">
              <a:solidFill>
                <a:schemeClr val="bg1"/>
              </a:solidFill>
              <a:effectLst>
                <a:outerShdw blurRad="38100" dist="38100" dir="2700000" algn="tl">
                  <a:srgbClr val="000000">
                    <a:alpha val="43137"/>
                  </a:srgbClr>
                </a:outerShdw>
              </a:effectLst>
            </a:endParaRPr>
          </a:p>
        </p:txBody>
      </p:sp>
      <p:sp>
        <p:nvSpPr>
          <p:cNvPr id="14" name="Title 1">
            <a:extLst>
              <a:ext uri="{FF2B5EF4-FFF2-40B4-BE49-F238E27FC236}">
                <a16:creationId xmlns:a16="http://schemas.microsoft.com/office/drawing/2014/main" id="{85BBE776-0AC9-48FC-9B72-D0BE11FEE092}"/>
              </a:ext>
            </a:extLst>
          </p:cNvPr>
          <p:cNvSpPr>
            <a:spLocks noGrp="1"/>
          </p:cNvSpPr>
          <p:nvPr>
            <p:ph type="title"/>
          </p:nvPr>
        </p:nvSpPr>
        <p:spPr>
          <a:xfrm>
            <a:off x="1154308" y="0"/>
            <a:ext cx="8458043" cy="922841"/>
          </a:xfrm>
          <a:noFill/>
        </p:spPr>
        <p:txBody>
          <a:bodyPr vert="horz" lIns="91440" tIns="45720" rIns="91440" bIns="45720" rtlCol="0" anchor="b">
            <a:normAutofit/>
          </a:bodyPr>
          <a:lstStyle/>
          <a:p>
            <a:r>
              <a:rPr lang="en-US" sz="5200" b="1" dirty="0">
                <a:solidFill>
                  <a:schemeClr val="bg1"/>
                </a:solidFill>
                <a:effectLst>
                  <a:outerShdw blurRad="38100" dist="38100" dir="2700000" algn="tl">
                    <a:srgbClr val="000000">
                      <a:alpha val="43137"/>
                    </a:srgbClr>
                  </a:outerShdw>
                </a:effectLst>
              </a:rPr>
              <a:t>De Delta </a:t>
            </a:r>
            <a:r>
              <a:rPr lang="en-US" sz="5200" b="1" dirty="0" err="1">
                <a:solidFill>
                  <a:schemeClr val="bg1"/>
                </a:solidFill>
                <a:effectLst>
                  <a:outerShdw blurRad="38100" dist="38100" dir="2700000" algn="tl">
                    <a:srgbClr val="000000">
                      <a:alpha val="43137"/>
                    </a:srgbClr>
                  </a:outerShdw>
                </a:effectLst>
              </a:rPr>
              <a:t>en</a:t>
            </a:r>
            <a:r>
              <a:rPr lang="en-US" sz="5200" b="1" dirty="0">
                <a:solidFill>
                  <a:schemeClr val="bg1"/>
                </a:solidFill>
                <a:effectLst>
                  <a:outerShdw blurRad="38100" dist="38100" dir="2700000" algn="tl">
                    <a:srgbClr val="000000">
                      <a:alpha val="43137"/>
                    </a:srgbClr>
                  </a:outerShdw>
                </a:effectLst>
              </a:rPr>
              <a:t> de </a:t>
            </a:r>
            <a:r>
              <a:rPr lang="en-US" sz="5200" b="1" dirty="0" err="1">
                <a:solidFill>
                  <a:schemeClr val="bg1"/>
                </a:solidFill>
                <a:effectLst>
                  <a:outerShdw blurRad="38100" dist="38100" dir="2700000" algn="tl">
                    <a:srgbClr val="000000">
                      <a:alpha val="43137"/>
                    </a:srgbClr>
                  </a:outerShdw>
                </a:effectLst>
              </a:rPr>
              <a:t>Wadden</a:t>
            </a:r>
            <a:endParaRPr lang="en-US" sz="5200" b="1" dirty="0">
              <a:solidFill>
                <a:schemeClr val="bg1"/>
              </a:solidFill>
              <a:effectLst>
                <a:outerShdw blurRad="38100" dist="38100" dir="2700000" algn="tl">
                  <a:srgbClr val="000000">
                    <a:alpha val="43137"/>
                  </a:srgbClr>
                </a:outerShdw>
              </a:effectLst>
            </a:endParaRPr>
          </a:p>
        </p:txBody>
      </p:sp>
      <p:pic>
        <p:nvPicPr>
          <p:cNvPr id="16" name="Afbeelding 3" descr="Afbeelding 3">
            <a:extLst>
              <a:ext uri="{FF2B5EF4-FFF2-40B4-BE49-F238E27FC236}">
                <a16:creationId xmlns:a16="http://schemas.microsoft.com/office/drawing/2014/main" id="{15D7C437-B963-EBBE-3840-1041EC52958B}"/>
              </a:ext>
            </a:extLst>
          </p:cNvPr>
          <p:cNvPicPr>
            <a:picLocks noChangeAspect="1"/>
          </p:cNvPicPr>
          <p:nvPr/>
        </p:nvPicPr>
        <p:blipFill>
          <a:blip r:embed="rId9"/>
          <a:stretch>
            <a:fillRect/>
          </a:stretch>
        </p:blipFill>
        <p:spPr>
          <a:xfrm>
            <a:off x="86601" y="120384"/>
            <a:ext cx="1067707" cy="682071"/>
          </a:xfrm>
          <a:prstGeom prst="rect">
            <a:avLst/>
          </a:prstGeom>
          <a:ln w="12700">
            <a:miter lim="400000"/>
          </a:ln>
        </p:spPr>
      </p:pic>
      <p:sp>
        <p:nvSpPr>
          <p:cNvPr id="17" name="TextBox 16">
            <a:extLst>
              <a:ext uri="{FF2B5EF4-FFF2-40B4-BE49-F238E27FC236}">
                <a16:creationId xmlns:a16="http://schemas.microsoft.com/office/drawing/2014/main" id="{FC214366-D5B8-06B1-B58B-638F54B92B3F}"/>
              </a:ext>
            </a:extLst>
          </p:cNvPr>
          <p:cNvSpPr txBox="1"/>
          <p:nvPr/>
        </p:nvSpPr>
        <p:spPr>
          <a:xfrm>
            <a:off x="-1100447" y="4311832"/>
            <a:ext cx="3881120" cy="400110"/>
          </a:xfrm>
          <a:prstGeom prst="rect">
            <a:avLst/>
          </a:prstGeom>
          <a:noFill/>
        </p:spPr>
        <p:txBody>
          <a:bodyPr wrap="square" rtlCol="0">
            <a:spAutoFit/>
          </a:bodyPr>
          <a:lstStyle/>
          <a:p>
            <a:pPr algn="ctr"/>
            <a:r>
              <a:rPr lang="en-GB" sz="2000" b="1" dirty="0" err="1">
                <a:solidFill>
                  <a:schemeClr val="accent1">
                    <a:lumMod val="20000"/>
                    <a:lumOff val="80000"/>
                  </a:schemeClr>
                </a:solidFill>
                <a:effectLst>
                  <a:outerShdw blurRad="38100" dist="38100" dir="2700000" algn="tl">
                    <a:srgbClr val="000000">
                      <a:alpha val="43137"/>
                    </a:srgbClr>
                  </a:outerShdw>
                </a:effectLst>
              </a:rPr>
              <a:t>Oosterschelde</a:t>
            </a:r>
            <a:endParaRPr lang="LID4096" sz="2000" b="1" dirty="0">
              <a:solidFill>
                <a:schemeClr val="accent1">
                  <a:lumMod val="20000"/>
                  <a:lumOff val="80000"/>
                </a:schemeClr>
              </a:solidFill>
              <a:effectLst>
                <a:outerShdw blurRad="38100" dist="38100" dir="2700000" algn="tl">
                  <a:srgbClr val="000000">
                    <a:alpha val="43137"/>
                  </a:srgbClr>
                </a:outerShdw>
              </a:effectLst>
            </a:endParaRPr>
          </a:p>
        </p:txBody>
      </p:sp>
      <p:sp>
        <p:nvSpPr>
          <p:cNvPr id="18" name="TextBox 17">
            <a:extLst>
              <a:ext uri="{FF2B5EF4-FFF2-40B4-BE49-F238E27FC236}">
                <a16:creationId xmlns:a16="http://schemas.microsoft.com/office/drawing/2014/main" id="{858372ED-6DCC-67EF-2F40-FA97D86AAC16}"/>
              </a:ext>
            </a:extLst>
          </p:cNvPr>
          <p:cNvSpPr txBox="1"/>
          <p:nvPr/>
        </p:nvSpPr>
        <p:spPr>
          <a:xfrm>
            <a:off x="-730407" y="5790800"/>
            <a:ext cx="3881120" cy="400110"/>
          </a:xfrm>
          <a:prstGeom prst="rect">
            <a:avLst/>
          </a:prstGeom>
          <a:noFill/>
        </p:spPr>
        <p:txBody>
          <a:bodyPr wrap="square" rtlCol="0">
            <a:spAutoFit/>
          </a:bodyPr>
          <a:lstStyle/>
          <a:p>
            <a:pPr algn="ctr"/>
            <a:r>
              <a:rPr lang="en-GB" sz="2000" b="1" dirty="0" err="1">
                <a:solidFill>
                  <a:schemeClr val="accent1">
                    <a:lumMod val="20000"/>
                    <a:lumOff val="80000"/>
                  </a:schemeClr>
                </a:solidFill>
                <a:effectLst>
                  <a:outerShdw blurRad="38100" dist="38100" dir="2700000" algn="tl">
                    <a:srgbClr val="000000">
                      <a:alpha val="43137"/>
                    </a:srgbClr>
                  </a:outerShdw>
                </a:effectLst>
              </a:rPr>
              <a:t>Westerschelde</a:t>
            </a:r>
            <a:endParaRPr lang="LID4096" sz="2000" b="1" dirty="0">
              <a:solidFill>
                <a:schemeClr val="accent1">
                  <a:lumMod val="20000"/>
                  <a:lumOff val="80000"/>
                </a:schemeClr>
              </a:solidFill>
              <a:effectLst>
                <a:outerShdw blurRad="38100" dist="38100" dir="2700000" algn="tl">
                  <a:srgbClr val="000000">
                    <a:alpha val="43137"/>
                  </a:srgbClr>
                </a:outerShdw>
              </a:effectLst>
            </a:endParaRPr>
          </a:p>
        </p:txBody>
      </p:sp>
      <p:cxnSp>
        <p:nvCxnSpPr>
          <p:cNvPr id="20" name="Straight Arrow Connector 19">
            <a:extLst>
              <a:ext uri="{FF2B5EF4-FFF2-40B4-BE49-F238E27FC236}">
                <a16:creationId xmlns:a16="http://schemas.microsoft.com/office/drawing/2014/main" id="{B2AAEA02-48D1-D63E-7CF1-2925D2CFE0C0}"/>
              </a:ext>
            </a:extLst>
          </p:cNvPr>
          <p:cNvCxnSpPr>
            <a:cxnSpLocks/>
          </p:cNvCxnSpPr>
          <p:nvPr/>
        </p:nvCxnSpPr>
        <p:spPr>
          <a:xfrm flipH="1" flipV="1">
            <a:off x="1154308" y="4714171"/>
            <a:ext cx="790239" cy="357508"/>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F7990AD-C77D-4C18-6289-108BF8DF769F}"/>
              </a:ext>
            </a:extLst>
          </p:cNvPr>
          <p:cNvCxnSpPr>
            <a:cxnSpLocks/>
          </p:cNvCxnSpPr>
          <p:nvPr/>
        </p:nvCxnSpPr>
        <p:spPr>
          <a:xfrm flipH="1">
            <a:off x="1304818" y="5581560"/>
            <a:ext cx="615703" cy="280168"/>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0080C363-B454-D0B9-1547-9FDEF9D804C4}"/>
              </a:ext>
            </a:extLst>
          </p:cNvPr>
          <p:cNvSpPr txBox="1"/>
          <p:nvPr/>
        </p:nvSpPr>
        <p:spPr>
          <a:xfrm>
            <a:off x="668810" y="5861738"/>
            <a:ext cx="3881120" cy="400110"/>
          </a:xfrm>
          <a:prstGeom prst="rect">
            <a:avLst/>
          </a:prstGeom>
          <a:noFill/>
        </p:spPr>
        <p:txBody>
          <a:bodyPr wrap="square" rtlCol="0">
            <a:spAutoFit/>
          </a:bodyPr>
          <a:lstStyle/>
          <a:p>
            <a:pPr algn="ctr"/>
            <a:r>
              <a:rPr lang="en-GB" sz="2000" b="1" dirty="0" err="1">
                <a:solidFill>
                  <a:schemeClr val="accent1">
                    <a:lumMod val="20000"/>
                    <a:lumOff val="80000"/>
                  </a:schemeClr>
                </a:solidFill>
                <a:effectLst>
                  <a:outerShdw blurRad="38100" dist="38100" dir="2700000" algn="tl">
                    <a:srgbClr val="000000">
                      <a:alpha val="43137"/>
                    </a:srgbClr>
                  </a:outerShdw>
                </a:effectLst>
              </a:rPr>
              <a:t>Schelde</a:t>
            </a:r>
            <a:endParaRPr lang="LID4096" sz="2000" b="1" dirty="0">
              <a:solidFill>
                <a:schemeClr val="accent1">
                  <a:lumMod val="20000"/>
                  <a:lumOff val="80000"/>
                </a:schemeClr>
              </a:solidFill>
              <a:effectLst>
                <a:outerShdw blurRad="38100" dist="38100" dir="2700000" algn="tl">
                  <a:srgbClr val="000000">
                    <a:alpha val="43137"/>
                  </a:srgbClr>
                </a:outerShdw>
              </a:effectLst>
            </a:endParaRPr>
          </a:p>
        </p:txBody>
      </p:sp>
      <p:sp>
        <p:nvSpPr>
          <p:cNvPr id="26" name="TextBox 25">
            <a:extLst>
              <a:ext uri="{FF2B5EF4-FFF2-40B4-BE49-F238E27FC236}">
                <a16:creationId xmlns:a16="http://schemas.microsoft.com/office/drawing/2014/main" id="{1D28EB3E-15C8-C05A-2F0E-77DB29AB9121}"/>
              </a:ext>
            </a:extLst>
          </p:cNvPr>
          <p:cNvSpPr txBox="1"/>
          <p:nvPr/>
        </p:nvSpPr>
        <p:spPr>
          <a:xfrm>
            <a:off x="796147" y="4311832"/>
            <a:ext cx="3881120" cy="400110"/>
          </a:xfrm>
          <a:prstGeom prst="rect">
            <a:avLst/>
          </a:prstGeom>
          <a:noFill/>
        </p:spPr>
        <p:txBody>
          <a:bodyPr wrap="square" rtlCol="0">
            <a:spAutoFit/>
          </a:bodyPr>
          <a:lstStyle/>
          <a:p>
            <a:pPr algn="ctr"/>
            <a:r>
              <a:rPr lang="en-GB" sz="2000" b="1" dirty="0">
                <a:solidFill>
                  <a:schemeClr val="accent1">
                    <a:lumMod val="20000"/>
                    <a:lumOff val="80000"/>
                  </a:schemeClr>
                </a:solidFill>
                <a:effectLst>
                  <a:outerShdw blurRad="38100" dist="38100" dir="2700000" algn="tl">
                    <a:srgbClr val="000000">
                      <a:alpha val="43137"/>
                    </a:srgbClr>
                  </a:outerShdw>
                </a:effectLst>
              </a:rPr>
              <a:t>Maas</a:t>
            </a:r>
            <a:endParaRPr lang="LID4096" sz="2000" b="1" dirty="0">
              <a:solidFill>
                <a:schemeClr val="accent1">
                  <a:lumMod val="20000"/>
                  <a:lumOff val="80000"/>
                </a:schemeClr>
              </a:solidFill>
              <a:effectLst>
                <a:outerShdw blurRad="38100" dist="38100" dir="2700000" algn="tl">
                  <a:srgbClr val="000000">
                    <a:alpha val="43137"/>
                  </a:srgbClr>
                </a:outerShdw>
              </a:effectLst>
            </a:endParaRPr>
          </a:p>
        </p:txBody>
      </p:sp>
      <p:sp>
        <p:nvSpPr>
          <p:cNvPr id="27" name="TextBox 26">
            <a:extLst>
              <a:ext uri="{FF2B5EF4-FFF2-40B4-BE49-F238E27FC236}">
                <a16:creationId xmlns:a16="http://schemas.microsoft.com/office/drawing/2014/main" id="{EADB4F6F-6902-5F8A-82CF-99EA54EA7801}"/>
              </a:ext>
            </a:extLst>
          </p:cNvPr>
          <p:cNvSpPr txBox="1"/>
          <p:nvPr/>
        </p:nvSpPr>
        <p:spPr>
          <a:xfrm>
            <a:off x="682121" y="3831609"/>
            <a:ext cx="3881120" cy="400110"/>
          </a:xfrm>
          <a:prstGeom prst="rect">
            <a:avLst/>
          </a:prstGeom>
          <a:noFill/>
        </p:spPr>
        <p:txBody>
          <a:bodyPr wrap="square" rtlCol="0">
            <a:spAutoFit/>
          </a:bodyPr>
          <a:lstStyle/>
          <a:p>
            <a:pPr algn="ctr"/>
            <a:r>
              <a:rPr lang="en-GB" sz="2000" b="1" dirty="0">
                <a:solidFill>
                  <a:schemeClr val="accent1">
                    <a:lumMod val="20000"/>
                    <a:lumOff val="80000"/>
                  </a:schemeClr>
                </a:solidFill>
                <a:effectLst>
                  <a:outerShdw blurRad="38100" dist="38100" dir="2700000" algn="tl">
                    <a:srgbClr val="000000">
                      <a:alpha val="43137"/>
                    </a:srgbClr>
                  </a:outerShdw>
                </a:effectLst>
              </a:rPr>
              <a:t>Rijn</a:t>
            </a:r>
            <a:endParaRPr lang="LID4096" sz="2000" b="1" dirty="0">
              <a:solidFill>
                <a:schemeClr val="accent1">
                  <a:lumMod val="20000"/>
                  <a:lumOff val="80000"/>
                </a:schemeClr>
              </a:solidFill>
              <a:effectLst>
                <a:outerShdw blurRad="38100" dist="38100" dir="2700000" algn="tl">
                  <a:srgbClr val="000000">
                    <a:alpha val="43137"/>
                  </a:srgbClr>
                </a:outerShdw>
              </a:effectLst>
            </a:endParaRPr>
          </a:p>
        </p:txBody>
      </p:sp>
      <p:sp>
        <p:nvSpPr>
          <p:cNvPr id="28" name="TextBox 27">
            <a:extLst>
              <a:ext uri="{FF2B5EF4-FFF2-40B4-BE49-F238E27FC236}">
                <a16:creationId xmlns:a16="http://schemas.microsoft.com/office/drawing/2014/main" id="{B18E1F15-FE6A-F8BF-B8C6-ED503AA9A6E9}"/>
              </a:ext>
            </a:extLst>
          </p:cNvPr>
          <p:cNvSpPr txBox="1"/>
          <p:nvPr/>
        </p:nvSpPr>
        <p:spPr>
          <a:xfrm>
            <a:off x="9105872" y="5970902"/>
            <a:ext cx="3881120" cy="400110"/>
          </a:xfrm>
          <a:prstGeom prst="rect">
            <a:avLst/>
          </a:prstGeom>
          <a:noFill/>
        </p:spPr>
        <p:txBody>
          <a:bodyPr wrap="square" rtlCol="0">
            <a:spAutoFit/>
          </a:bodyPr>
          <a:lstStyle/>
          <a:p>
            <a:pPr algn="ctr"/>
            <a:r>
              <a:rPr lang="en-GB" sz="2000" b="1" dirty="0" err="1">
                <a:solidFill>
                  <a:schemeClr val="accent1">
                    <a:lumMod val="20000"/>
                    <a:lumOff val="80000"/>
                  </a:schemeClr>
                </a:solidFill>
                <a:effectLst>
                  <a:outerShdw blurRad="38100" dist="38100" dir="2700000" algn="tl">
                    <a:srgbClr val="000000">
                      <a:alpha val="43137"/>
                    </a:srgbClr>
                  </a:outerShdw>
                </a:effectLst>
              </a:rPr>
              <a:t>Eems</a:t>
            </a:r>
            <a:endParaRPr lang="LID4096" sz="2000" b="1" dirty="0">
              <a:solidFill>
                <a:schemeClr val="accent1">
                  <a:lumMod val="20000"/>
                  <a:lumOff val="80000"/>
                </a:schemeClr>
              </a:solidFill>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EDAED5E9-8D40-1682-F88D-2D48297F3BD5}"/>
              </a:ext>
            </a:extLst>
          </p:cNvPr>
          <p:cNvSpPr txBox="1"/>
          <p:nvPr/>
        </p:nvSpPr>
        <p:spPr>
          <a:xfrm rot="20578661">
            <a:off x="8273736" y="5337596"/>
            <a:ext cx="3881120" cy="400110"/>
          </a:xfrm>
          <a:prstGeom prst="rect">
            <a:avLst/>
          </a:prstGeom>
          <a:noFill/>
        </p:spPr>
        <p:txBody>
          <a:bodyPr wrap="square" rtlCol="0">
            <a:spAutoFit/>
          </a:bodyPr>
          <a:lstStyle/>
          <a:p>
            <a:pPr algn="ctr"/>
            <a:r>
              <a:rPr lang="en-GB" sz="2000" b="1" dirty="0" err="1">
                <a:solidFill>
                  <a:schemeClr val="accent1">
                    <a:lumMod val="20000"/>
                    <a:lumOff val="80000"/>
                  </a:schemeClr>
                </a:solidFill>
                <a:effectLst>
                  <a:outerShdw blurRad="38100" dist="38100" dir="2700000" algn="tl">
                    <a:srgbClr val="000000">
                      <a:alpha val="43137"/>
                    </a:srgbClr>
                  </a:outerShdw>
                </a:effectLst>
              </a:rPr>
              <a:t>Waddeneilanden</a:t>
            </a:r>
            <a:endParaRPr lang="LID4096" sz="2000" b="1" dirty="0">
              <a:solidFill>
                <a:schemeClr val="accent1">
                  <a:lumMod val="20000"/>
                  <a:lumOff val="8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091627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Arrow: Right 3">
            <a:extLst>
              <a:ext uri="{FF2B5EF4-FFF2-40B4-BE49-F238E27FC236}">
                <a16:creationId xmlns:a16="http://schemas.microsoft.com/office/drawing/2014/main" id="{D9554350-BB88-2B70-6DA1-3E8F60158D7C}"/>
              </a:ext>
            </a:extLst>
          </p:cNvPr>
          <p:cNvSpPr/>
          <p:nvPr/>
        </p:nvSpPr>
        <p:spPr>
          <a:xfrm rot="21306916">
            <a:off x="218114" y="3492830"/>
            <a:ext cx="2301378" cy="384989"/>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6" name="Cloud 5">
            <a:extLst>
              <a:ext uri="{FF2B5EF4-FFF2-40B4-BE49-F238E27FC236}">
                <a16:creationId xmlns:a16="http://schemas.microsoft.com/office/drawing/2014/main" id="{8ED60E7E-3697-F408-A4A4-34E89F5ABC6F}"/>
              </a:ext>
            </a:extLst>
          </p:cNvPr>
          <p:cNvSpPr/>
          <p:nvPr/>
        </p:nvSpPr>
        <p:spPr>
          <a:xfrm>
            <a:off x="2818319" y="1413185"/>
            <a:ext cx="2163337" cy="1360449"/>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2" name="Double Wave 11">
            <a:extLst>
              <a:ext uri="{FF2B5EF4-FFF2-40B4-BE49-F238E27FC236}">
                <a16:creationId xmlns:a16="http://schemas.microsoft.com/office/drawing/2014/main" id="{A44D5404-66E6-666F-7D76-CD19F3BD003D}"/>
              </a:ext>
            </a:extLst>
          </p:cNvPr>
          <p:cNvSpPr/>
          <p:nvPr/>
        </p:nvSpPr>
        <p:spPr>
          <a:xfrm rot="1408901">
            <a:off x="5459053" y="2567063"/>
            <a:ext cx="1447800" cy="249413"/>
          </a:xfrm>
          <a:prstGeom prst="doubleWave">
            <a:avLst>
              <a:gd name="adj1" fmla="val 12500"/>
              <a:gd name="adj2" fmla="val -92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3" name="Double Wave 12">
            <a:extLst>
              <a:ext uri="{FF2B5EF4-FFF2-40B4-BE49-F238E27FC236}">
                <a16:creationId xmlns:a16="http://schemas.microsoft.com/office/drawing/2014/main" id="{C137EA6B-342C-B464-E6DE-BCEDC1BF97E6}"/>
              </a:ext>
            </a:extLst>
          </p:cNvPr>
          <p:cNvSpPr/>
          <p:nvPr/>
        </p:nvSpPr>
        <p:spPr>
          <a:xfrm rot="1408901">
            <a:off x="5062813" y="2803171"/>
            <a:ext cx="1447800" cy="249413"/>
          </a:xfrm>
          <a:prstGeom prst="doubleWave">
            <a:avLst>
              <a:gd name="adj1" fmla="val 12500"/>
              <a:gd name="adj2" fmla="val -92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4" name="Double Wave 13">
            <a:extLst>
              <a:ext uri="{FF2B5EF4-FFF2-40B4-BE49-F238E27FC236}">
                <a16:creationId xmlns:a16="http://schemas.microsoft.com/office/drawing/2014/main" id="{D13D40ED-1A9D-43C3-6445-728D9A6D89EB}"/>
              </a:ext>
            </a:extLst>
          </p:cNvPr>
          <p:cNvSpPr/>
          <p:nvPr/>
        </p:nvSpPr>
        <p:spPr>
          <a:xfrm rot="1408901">
            <a:off x="4547291" y="3039280"/>
            <a:ext cx="1447800" cy="249413"/>
          </a:xfrm>
          <a:prstGeom prst="doubleWave">
            <a:avLst>
              <a:gd name="adj1" fmla="val 12500"/>
              <a:gd name="adj2" fmla="val -92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5" name="TextBox 14">
            <a:extLst>
              <a:ext uri="{FF2B5EF4-FFF2-40B4-BE49-F238E27FC236}">
                <a16:creationId xmlns:a16="http://schemas.microsoft.com/office/drawing/2014/main" id="{36314FDC-0968-0E08-1CA4-F0A2654424A4}"/>
              </a:ext>
            </a:extLst>
          </p:cNvPr>
          <p:cNvSpPr txBox="1"/>
          <p:nvPr/>
        </p:nvSpPr>
        <p:spPr>
          <a:xfrm>
            <a:off x="6896595" y="4294884"/>
            <a:ext cx="3881120" cy="769441"/>
          </a:xfrm>
          <a:prstGeom prst="rect">
            <a:avLst/>
          </a:prstGeom>
          <a:noFill/>
        </p:spPr>
        <p:txBody>
          <a:bodyPr wrap="square" rtlCol="0">
            <a:spAutoFit/>
          </a:bodyPr>
          <a:lstStyle/>
          <a:p>
            <a:pPr algn="ctr"/>
            <a:r>
              <a:rPr lang="en-GB" sz="4400" b="1" dirty="0">
                <a:solidFill>
                  <a:schemeClr val="accent6">
                    <a:lumMod val="60000"/>
                    <a:lumOff val="40000"/>
                  </a:schemeClr>
                </a:solidFill>
                <a:effectLst>
                  <a:outerShdw blurRad="38100" dist="38100" dir="2700000" algn="tl">
                    <a:srgbClr val="000000">
                      <a:alpha val="43137"/>
                    </a:srgbClr>
                  </a:outerShdw>
                </a:effectLst>
              </a:rPr>
              <a:t>DUINEN</a:t>
            </a:r>
            <a:endParaRPr lang="LID4096" sz="4400" b="1" dirty="0">
              <a:solidFill>
                <a:schemeClr val="accent6">
                  <a:lumMod val="60000"/>
                  <a:lumOff val="40000"/>
                </a:schemeClr>
              </a:solidFill>
              <a:effectLst>
                <a:outerShdw blurRad="38100" dist="38100" dir="2700000" algn="tl">
                  <a:srgbClr val="000000">
                    <a:alpha val="43137"/>
                  </a:srgbClr>
                </a:outerShdw>
              </a:effectLst>
            </a:endParaRPr>
          </a:p>
        </p:txBody>
      </p:sp>
      <p:sp>
        <p:nvSpPr>
          <p:cNvPr id="16" name="TextBox 15">
            <a:extLst>
              <a:ext uri="{FF2B5EF4-FFF2-40B4-BE49-F238E27FC236}">
                <a16:creationId xmlns:a16="http://schemas.microsoft.com/office/drawing/2014/main" id="{75DD8044-4A80-ACE6-CF11-65484FF41872}"/>
              </a:ext>
            </a:extLst>
          </p:cNvPr>
          <p:cNvSpPr txBox="1"/>
          <p:nvPr/>
        </p:nvSpPr>
        <p:spPr>
          <a:xfrm rot="21147216">
            <a:off x="1753583" y="3781220"/>
            <a:ext cx="3881120" cy="646331"/>
          </a:xfrm>
          <a:prstGeom prst="rect">
            <a:avLst/>
          </a:prstGeom>
          <a:noFill/>
        </p:spPr>
        <p:txBody>
          <a:bodyPr wrap="square" rtlCol="0">
            <a:spAutoFit/>
          </a:bodyPr>
          <a:lstStyle/>
          <a:p>
            <a:pPr algn="ctr"/>
            <a:r>
              <a:rPr lang="en-GB" sz="3600" b="1" dirty="0">
                <a:solidFill>
                  <a:schemeClr val="accent4">
                    <a:lumMod val="60000"/>
                    <a:lumOff val="40000"/>
                  </a:schemeClr>
                </a:solidFill>
                <a:effectLst>
                  <a:outerShdw blurRad="38100" dist="38100" dir="2700000" algn="tl">
                    <a:srgbClr val="000000">
                      <a:alpha val="43137"/>
                    </a:srgbClr>
                  </a:outerShdw>
                </a:effectLst>
              </a:rPr>
              <a:t>ZANDSTRAND</a:t>
            </a:r>
            <a:endParaRPr lang="LID4096" sz="3600" b="1" dirty="0">
              <a:solidFill>
                <a:schemeClr val="accent4">
                  <a:lumMod val="60000"/>
                  <a:lumOff val="40000"/>
                </a:schemeClr>
              </a:solidFill>
              <a:effectLst>
                <a:outerShdw blurRad="38100" dist="38100" dir="2700000" algn="tl">
                  <a:srgbClr val="000000">
                    <a:alpha val="43137"/>
                  </a:srgbClr>
                </a:outerShdw>
              </a:effectLst>
            </a:endParaRPr>
          </a:p>
        </p:txBody>
      </p:sp>
      <p:sp>
        <p:nvSpPr>
          <p:cNvPr id="8" name="Title 1">
            <a:extLst>
              <a:ext uri="{FF2B5EF4-FFF2-40B4-BE49-F238E27FC236}">
                <a16:creationId xmlns:a16="http://schemas.microsoft.com/office/drawing/2014/main" id="{9764BBFA-DBEB-14E5-1B23-216F221706E8}"/>
              </a:ext>
            </a:extLst>
          </p:cNvPr>
          <p:cNvSpPr>
            <a:spLocks noGrp="1"/>
          </p:cNvSpPr>
          <p:nvPr>
            <p:ph type="title"/>
          </p:nvPr>
        </p:nvSpPr>
        <p:spPr>
          <a:xfrm>
            <a:off x="1154308" y="0"/>
            <a:ext cx="4941691" cy="922841"/>
          </a:xfrm>
          <a:noFill/>
        </p:spPr>
        <p:txBody>
          <a:bodyPr vert="horz" lIns="91440" tIns="45720" rIns="91440" bIns="45720" rtlCol="0" anchor="b">
            <a:normAutofit/>
          </a:bodyPr>
          <a:lstStyle/>
          <a:p>
            <a:r>
              <a:rPr lang="en-US" sz="5200" b="1" dirty="0" err="1">
                <a:solidFill>
                  <a:schemeClr val="bg1"/>
                </a:solidFill>
                <a:effectLst>
                  <a:outerShdw blurRad="38100" dist="38100" dir="2700000" algn="tl">
                    <a:srgbClr val="000000">
                      <a:alpha val="43137"/>
                    </a:srgbClr>
                  </a:outerShdw>
                </a:effectLst>
              </a:rPr>
              <a:t>Stroming</a:t>
            </a:r>
            <a:r>
              <a:rPr lang="en-US" sz="5200" b="1" dirty="0">
                <a:solidFill>
                  <a:schemeClr val="bg1"/>
                </a:solidFill>
                <a:effectLst>
                  <a:outerShdw blurRad="38100" dist="38100" dir="2700000" algn="tl">
                    <a:srgbClr val="000000">
                      <a:alpha val="43137"/>
                    </a:srgbClr>
                  </a:outerShdw>
                </a:effectLst>
              </a:rPr>
              <a:t> </a:t>
            </a:r>
            <a:r>
              <a:rPr lang="en-US" sz="5200" b="1" dirty="0" err="1">
                <a:solidFill>
                  <a:schemeClr val="bg1"/>
                </a:solidFill>
                <a:effectLst>
                  <a:outerShdw blurRad="38100" dist="38100" dir="2700000" algn="tl">
                    <a:srgbClr val="000000">
                      <a:alpha val="43137"/>
                    </a:srgbClr>
                  </a:outerShdw>
                </a:effectLst>
              </a:rPr>
              <a:t>en</a:t>
            </a:r>
            <a:r>
              <a:rPr lang="en-US" sz="5200" b="1" dirty="0">
                <a:solidFill>
                  <a:schemeClr val="bg1"/>
                </a:solidFill>
                <a:effectLst>
                  <a:outerShdw blurRad="38100" dist="38100" dir="2700000" algn="tl">
                    <a:srgbClr val="000000">
                      <a:alpha val="43137"/>
                    </a:srgbClr>
                  </a:outerShdw>
                </a:effectLst>
              </a:rPr>
              <a:t> wind</a:t>
            </a:r>
          </a:p>
        </p:txBody>
      </p:sp>
      <p:pic>
        <p:nvPicPr>
          <p:cNvPr id="10" name="Afbeelding 3" descr="Afbeelding 3">
            <a:extLst>
              <a:ext uri="{FF2B5EF4-FFF2-40B4-BE49-F238E27FC236}">
                <a16:creationId xmlns:a16="http://schemas.microsoft.com/office/drawing/2014/main" id="{0D4B1A19-E5DE-7518-BD6D-96C47C6CCBB4}"/>
              </a:ext>
            </a:extLst>
          </p:cNvPr>
          <p:cNvPicPr>
            <a:picLocks noChangeAspect="1"/>
          </p:cNvPicPr>
          <p:nvPr/>
        </p:nvPicPr>
        <p:blipFill>
          <a:blip r:embed="rId4"/>
          <a:stretch>
            <a:fillRect/>
          </a:stretch>
        </p:blipFill>
        <p:spPr>
          <a:xfrm>
            <a:off x="86601" y="120384"/>
            <a:ext cx="1067707" cy="682071"/>
          </a:xfrm>
          <a:prstGeom prst="rect">
            <a:avLst/>
          </a:prstGeom>
          <a:ln w="12700">
            <a:miter lim="400000"/>
          </a:ln>
        </p:spPr>
      </p:pic>
    </p:spTree>
    <p:extLst>
      <p:ext uri="{BB962C8B-B14F-4D97-AF65-F5344CB8AC3E}">
        <p14:creationId xmlns:p14="http://schemas.microsoft.com/office/powerpoint/2010/main" val="32673359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sky, cloud, water&#10;&#10;Description automatically generated">
            <a:extLst>
              <a:ext uri="{FF2B5EF4-FFF2-40B4-BE49-F238E27FC236}">
                <a16:creationId xmlns:a16="http://schemas.microsoft.com/office/drawing/2014/main" id="{71786471-B9CF-A53E-432E-CF0E2B09B4D3}"/>
              </a:ext>
            </a:extLst>
          </p:cNvPr>
          <p:cNvPicPr>
            <a:picLocks noChangeAspect="1"/>
          </p:cNvPicPr>
          <p:nvPr/>
        </p:nvPicPr>
        <p:blipFill rotWithShape="1">
          <a:blip r:embed="rId3">
            <a:extLst>
              <a:ext uri="{28A0092B-C50C-407E-A947-70E740481C1C}">
                <a14:useLocalDpi xmlns:a14="http://schemas.microsoft.com/office/drawing/2010/main" val="0"/>
              </a:ext>
            </a:extLst>
          </a:blip>
          <a:srcRect r="33333"/>
          <a:stretch/>
        </p:blipFill>
        <p:spPr>
          <a:xfrm>
            <a:off x="0" y="0"/>
            <a:ext cx="6096000" cy="6858000"/>
          </a:xfrm>
          <a:prstGeom prst="rect">
            <a:avLst/>
          </a:prstGeom>
        </p:spPr>
      </p:pic>
      <p:pic>
        <p:nvPicPr>
          <p:cNvPr id="10" name="Picture 9" descr="A picture containing outdoor, sky, tree, water&#10;&#10;Description automatically generated">
            <a:extLst>
              <a:ext uri="{FF2B5EF4-FFF2-40B4-BE49-F238E27FC236}">
                <a16:creationId xmlns:a16="http://schemas.microsoft.com/office/drawing/2014/main" id="{50377E2A-407F-1AA0-CAFA-38395CEF0298}"/>
              </a:ext>
            </a:extLst>
          </p:cNvPr>
          <p:cNvPicPr>
            <a:picLocks noChangeAspect="1"/>
          </p:cNvPicPr>
          <p:nvPr/>
        </p:nvPicPr>
        <p:blipFill rotWithShape="1">
          <a:blip r:embed="rId4">
            <a:extLst>
              <a:ext uri="{28A0092B-C50C-407E-A947-70E740481C1C}">
                <a14:useLocalDpi xmlns:a14="http://schemas.microsoft.com/office/drawing/2010/main" val="0"/>
              </a:ext>
            </a:extLst>
          </a:blip>
          <a:srcRect l="31934"/>
          <a:stretch/>
        </p:blipFill>
        <p:spPr>
          <a:xfrm>
            <a:off x="5965901" y="0"/>
            <a:ext cx="6223991" cy="6858000"/>
          </a:xfrm>
          <a:prstGeom prst="rect">
            <a:avLst/>
          </a:prstGeom>
        </p:spPr>
      </p:pic>
      <p:sp>
        <p:nvSpPr>
          <p:cNvPr id="11" name="TextBox 10">
            <a:extLst>
              <a:ext uri="{FF2B5EF4-FFF2-40B4-BE49-F238E27FC236}">
                <a16:creationId xmlns:a16="http://schemas.microsoft.com/office/drawing/2014/main" id="{69CA9599-9257-4026-FCF1-FDEADAB7DEED}"/>
              </a:ext>
            </a:extLst>
          </p:cNvPr>
          <p:cNvSpPr txBox="1"/>
          <p:nvPr/>
        </p:nvSpPr>
        <p:spPr>
          <a:xfrm>
            <a:off x="1042391" y="6122460"/>
            <a:ext cx="3881120" cy="646331"/>
          </a:xfrm>
          <a:prstGeom prst="rect">
            <a:avLst/>
          </a:prstGeom>
          <a:noFill/>
        </p:spPr>
        <p:txBody>
          <a:bodyPr wrap="square" rtlCol="0">
            <a:spAutoFit/>
          </a:bodyPr>
          <a:lstStyle/>
          <a:p>
            <a:pPr algn="ctr"/>
            <a:r>
              <a:rPr lang="en-GB" sz="3600" b="1" dirty="0" err="1">
                <a:solidFill>
                  <a:schemeClr val="bg1"/>
                </a:solidFill>
                <a:effectLst>
                  <a:outerShdw blurRad="38100" dist="38100" dir="2700000" algn="tl">
                    <a:srgbClr val="000000">
                      <a:alpha val="43137"/>
                    </a:srgbClr>
                  </a:outerShdw>
                </a:effectLst>
              </a:rPr>
              <a:t>Zout</a:t>
            </a:r>
            <a:r>
              <a:rPr lang="en-GB" sz="3600" b="1" dirty="0">
                <a:solidFill>
                  <a:schemeClr val="bg1"/>
                </a:solidFill>
                <a:effectLst>
                  <a:outerShdw blurRad="38100" dist="38100" dir="2700000" algn="tl">
                    <a:srgbClr val="000000">
                      <a:alpha val="43137"/>
                    </a:srgbClr>
                  </a:outerShdw>
                </a:effectLst>
              </a:rPr>
              <a:t> of </a:t>
            </a:r>
            <a:r>
              <a:rPr lang="en-GB" sz="3600" b="1" dirty="0" err="1">
                <a:solidFill>
                  <a:schemeClr val="bg1"/>
                </a:solidFill>
                <a:effectLst>
                  <a:outerShdw blurRad="38100" dist="38100" dir="2700000" algn="tl">
                    <a:srgbClr val="000000">
                      <a:alpha val="43137"/>
                    </a:srgbClr>
                  </a:outerShdw>
                </a:effectLst>
              </a:rPr>
              <a:t>brak</a:t>
            </a:r>
            <a:r>
              <a:rPr lang="en-GB" sz="3600" b="1" dirty="0">
                <a:solidFill>
                  <a:schemeClr val="bg1"/>
                </a:solidFill>
                <a:effectLst>
                  <a:outerShdw blurRad="38100" dist="38100" dir="2700000" algn="tl">
                    <a:srgbClr val="000000">
                      <a:alpha val="43137"/>
                    </a:srgbClr>
                  </a:outerShdw>
                </a:effectLst>
              </a:rPr>
              <a:t> water</a:t>
            </a:r>
            <a:endParaRPr lang="LID4096" sz="3600" b="1" dirty="0">
              <a:solidFill>
                <a:schemeClr val="bg1"/>
              </a:solidFill>
              <a:effectLst>
                <a:outerShdw blurRad="38100" dist="38100" dir="2700000" algn="tl">
                  <a:srgbClr val="000000">
                    <a:alpha val="43137"/>
                  </a:srgbClr>
                </a:outerShdw>
              </a:effectLst>
            </a:endParaRPr>
          </a:p>
        </p:txBody>
      </p:sp>
      <p:sp>
        <p:nvSpPr>
          <p:cNvPr id="15" name="TextBox 14">
            <a:extLst>
              <a:ext uri="{FF2B5EF4-FFF2-40B4-BE49-F238E27FC236}">
                <a16:creationId xmlns:a16="http://schemas.microsoft.com/office/drawing/2014/main" id="{681EB6DF-512A-CEA1-F986-F46A718D4D12}"/>
              </a:ext>
            </a:extLst>
          </p:cNvPr>
          <p:cNvSpPr txBox="1"/>
          <p:nvPr/>
        </p:nvSpPr>
        <p:spPr>
          <a:xfrm>
            <a:off x="7137336" y="6122459"/>
            <a:ext cx="3881120" cy="646331"/>
          </a:xfrm>
          <a:prstGeom prst="rect">
            <a:avLst/>
          </a:prstGeom>
          <a:noFill/>
        </p:spPr>
        <p:txBody>
          <a:bodyPr wrap="square" rtlCol="0">
            <a:spAutoFit/>
          </a:bodyPr>
          <a:lstStyle/>
          <a:p>
            <a:pPr algn="ctr"/>
            <a:r>
              <a:rPr lang="en-GB" sz="3600" b="1" dirty="0">
                <a:solidFill>
                  <a:schemeClr val="bg1"/>
                </a:solidFill>
                <a:effectLst>
                  <a:outerShdw blurRad="38100" dist="38100" dir="2700000" algn="tl">
                    <a:srgbClr val="000000">
                      <a:alpha val="43137"/>
                    </a:srgbClr>
                  </a:outerShdw>
                </a:effectLst>
              </a:rPr>
              <a:t>Zoet water</a:t>
            </a:r>
            <a:endParaRPr lang="LID4096" sz="3600" b="1" dirty="0">
              <a:solidFill>
                <a:schemeClr val="bg1"/>
              </a:solidFill>
              <a:effectLst>
                <a:outerShdw blurRad="38100" dist="38100" dir="2700000" algn="tl">
                  <a:srgbClr val="000000">
                    <a:alpha val="43137"/>
                  </a:srgbClr>
                </a:outerShdw>
              </a:effectLst>
            </a:endParaRPr>
          </a:p>
        </p:txBody>
      </p:sp>
      <p:sp>
        <p:nvSpPr>
          <p:cNvPr id="16" name="TextBox 15">
            <a:extLst>
              <a:ext uri="{FF2B5EF4-FFF2-40B4-BE49-F238E27FC236}">
                <a16:creationId xmlns:a16="http://schemas.microsoft.com/office/drawing/2014/main" id="{0593E7B2-0B36-E2AB-B4B4-41698BF01E19}"/>
              </a:ext>
            </a:extLst>
          </p:cNvPr>
          <p:cNvSpPr txBox="1"/>
          <p:nvPr/>
        </p:nvSpPr>
        <p:spPr>
          <a:xfrm>
            <a:off x="1483236" y="4681834"/>
            <a:ext cx="3881120" cy="461665"/>
          </a:xfrm>
          <a:prstGeom prst="rect">
            <a:avLst/>
          </a:prstGeom>
          <a:noFill/>
        </p:spPr>
        <p:txBody>
          <a:bodyPr wrap="square" rtlCol="0">
            <a:spAutoFit/>
          </a:bodyPr>
          <a:lstStyle/>
          <a:p>
            <a:pPr algn="ctr"/>
            <a:r>
              <a:rPr lang="en-GB" sz="2400" b="1" dirty="0">
                <a:solidFill>
                  <a:schemeClr val="accent1">
                    <a:lumMod val="20000"/>
                    <a:lumOff val="80000"/>
                  </a:schemeClr>
                </a:solidFill>
                <a:effectLst>
                  <a:outerShdw blurRad="38100" dist="38100" dir="2700000" algn="tl">
                    <a:srgbClr val="000000">
                      <a:alpha val="43137"/>
                    </a:srgbClr>
                  </a:outerShdw>
                </a:effectLst>
              </a:rPr>
              <a:t>SLIK</a:t>
            </a:r>
            <a:endParaRPr lang="LID4096" sz="2400" b="1" dirty="0">
              <a:solidFill>
                <a:schemeClr val="accent1">
                  <a:lumMod val="20000"/>
                  <a:lumOff val="80000"/>
                </a:schemeClr>
              </a:solidFill>
              <a:effectLst>
                <a:outerShdw blurRad="38100" dist="38100" dir="2700000" algn="tl">
                  <a:srgbClr val="000000">
                    <a:alpha val="43137"/>
                  </a:srgbClr>
                </a:outerShdw>
              </a:effectLst>
            </a:endParaRPr>
          </a:p>
        </p:txBody>
      </p:sp>
      <p:sp>
        <p:nvSpPr>
          <p:cNvPr id="17" name="TextBox 16">
            <a:extLst>
              <a:ext uri="{FF2B5EF4-FFF2-40B4-BE49-F238E27FC236}">
                <a16:creationId xmlns:a16="http://schemas.microsoft.com/office/drawing/2014/main" id="{D03E6248-6300-D973-CBD1-4F6E7C953C3A}"/>
              </a:ext>
            </a:extLst>
          </p:cNvPr>
          <p:cNvSpPr txBox="1"/>
          <p:nvPr/>
        </p:nvSpPr>
        <p:spPr>
          <a:xfrm>
            <a:off x="49746" y="2967335"/>
            <a:ext cx="3881120" cy="461665"/>
          </a:xfrm>
          <a:prstGeom prst="rect">
            <a:avLst/>
          </a:prstGeom>
          <a:noFill/>
        </p:spPr>
        <p:txBody>
          <a:bodyPr wrap="square" rtlCol="0">
            <a:spAutoFit/>
          </a:bodyPr>
          <a:lstStyle/>
          <a:p>
            <a:pPr algn="ctr"/>
            <a:r>
              <a:rPr lang="en-GB" sz="2400" b="1" dirty="0">
                <a:solidFill>
                  <a:schemeClr val="accent1">
                    <a:lumMod val="20000"/>
                    <a:lumOff val="80000"/>
                  </a:schemeClr>
                </a:solidFill>
                <a:effectLst>
                  <a:outerShdw blurRad="38100" dist="38100" dir="2700000" algn="tl">
                    <a:srgbClr val="000000">
                      <a:alpha val="43137"/>
                    </a:srgbClr>
                  </a:outerShdw>
                </a:effectLst>
              </a:rPr>
              <a:t>KWELDER / SCHOR</a:t>
            </a:r>
            <a:endParaRPr lang="LID4096" sz="2400" b="1" dirty="0">
              <a:solidFill>
                <a:schemeClr val="accent1">
                  <a:lumMod val="20000"/>
                  <a:lumOff val="80000"/>
                </a:schemeClr>
              </a:solidFill>
              <a:effectLst>
                <a:outerShdw blurRad="38100" dist="38100" dir="2700000" algn="tl">
                  <a:srgbClr val="000000">
                    <a:alpha val="43137"/>
                  </a:srgbClr>
                </a:outerShdw>
              </a:effectLst>
            </a:endParaRPr>
          </a:p>
        </p:txBody>
      </p:sp>
      <p:sp>
        <p:nvSpPr>
          <p:cNvPr id="18" name="TextBox 17">
            <a:extLst>
              <a:ext uri="{FF2B5EF4-FFF2-40B4-BE49-F238E27FC236}">
                <a16:creationId xmlns:a16="http://schemas.microsoft.com/office/drawing/2014/main" id="{B0D67A22-EC49-CEED-312C-8E8696E5AAA3}"/>
              </a:ext>
            </a:extLst>
          </p:cNvPr>
          <p:cNvSpPr txBox="1"/>
          <p:nvPr/>
        </p:nvSpPr>
        <p:spPr>
          <a:xfrm>
            <a:off x="7671481" y="1724594"/>
            <a:ext cx="3881120" cy="461665"/>
          </a:xfrm>
          <a:prstGeom prst="rect">
            <a:avLst/>
          </a:prstGeom>
          <a:noFill/>
        </p:spPr>
        <p:txBody>
          <a:bodyPr wrap="square" rtlCol="0">
            <a:spAutoFit/>
          </a:bodyPr>
          <a:lstStyle/>
          <a:p>
            <a:pPr algn="ctr"/>
            <a:r>
              <a:rPr lang="en-GB" sz="2400" b="1" dirty="0">
                <a:solidFill>
                  <a:schemeClr val="accent1">
                    <a:lumMod val="20000"/>
                    <a:lumOff val="80000"/>
                  </a:schemeClr>
                </a:solidFill>
                <a:effectLst>
                  <a:outerShdw blurRad="38100" dist="38100" dir="2700000" algn="tl">
                    <a:srgbClr val="000000">
                      <a:alpha val="43137"/>
                    </a:srgbClr>
                  </a:outerShdw>
                </a:effectLst>
              </a:rPr>
              <a:t>WILGENVLOEDBOS</a:t>
            </a:r>
            <a:endParaRPr lang="LID4096" sz="2400" b="1" dirty="0">
              <a:solidFill>
                <a:schemeClr val="accent1">
                  <a:lumMod val="20000"/>
                  <a:lumOff val="80000"/>
                </a:schemeClr>
              </a:solidFill>
              <a:effectLst>
                <a:outerShdw blurRad="38100" dist="38100" dir="2700000" algn="tl">
                  <a:srgbClr val="000000">
                    <a:alpha val="43137"/>
                  </a:srgbClr>
                </a:outerShdw>
              </a:effectLst>
            </a:endParaRPr>
          </a:p>
        </p:txBody>
      </p:sp>
      <p:sp>
        <p:nvSpPr>
          <p:cNvPr id="7" name="Title 1">
            <a:extLst>
              <a:ext uri="{FF2B5EF4-FFF2-40B4-BE49-F238E27FC236}">
                <a16:creationId xmlns:a16="http://schemas.microsoft.com/office/drawing/2014/main" id="{DADD7D4A-0D39-FC8A-B3CB-3FB6C95E94C4}"/>
              </a:ext>
            </a:extLst>
          </p:cNvPr>
          <p:cNvSpPr>
            <a:spLocks noGrp="1"/>
          </p:cNvSpPr>
          <p:nvPr>
            <p:ph type="title"/>
          </p:nvPr>
        </p:nvSpPr>
        <p:spPr>
          <a:xfrm>
            <a:off x="1154308" y="0"/>
            <a:ext cx="9241549" cy="922841"/>
          </a:xfrm>
          <a:noFill/>
        </p:spPr>
        <p:txBody>
          <a:bodyPr vert="horz" lIns="91440" tIns="45720" rIns="91440" bIns="45720" rtlCol="0" anchor="b">
            <a:normAutofit/>
          </a:bodyPr>
          <a:lstStyle/>
          <a:p>
            <a:r>
              <a:rPr lang="en-US" sz="5200" b="1" dirty="0">
                <a:solidFill>
                  <a:schemeClr val="bg1"/>
                </a:solidFill>
                <a:effectLst>
                  <a:outerShdw blurRad="38100" dist="38100" dir="2700000" algn="tl">
                    <a:srgbClr val="000000">
                      <a:alpha val="43137"/>
                    </a:srgbClr>
                  </a:outerShdw>
                </a:effectLst>
              </a:rPr>
              <a:t>Het </a:t>
            </a:r>
            <a:r>
              <a:rPr lang="en-US" sz="5200" b="1" dirty="0" err="1">
                <a:solidFill>
                  <a:schemeClr val="bg1"/>
                </a:solidFill>
                <a:effectLst>
                  <a:outerShdw blurRad="38100" dist="38100" dir="2700000" algn="tl">
                    <a:srgbClr val="000000">
                      <a:alpha val="43137"/>
                    </a:srgbClr>
                  </a:outerShdw>
                </a:effectLst>
              </a:rPr>
              <a:t>getij</a:t>
            </a:r>
            <a:r>
              <a:rPr lang="en-US" sz="5200" b="1" dirty="0">
                <a:solidFill>
                  <a:schemeClr val="bg1"/>
                </a:solidFill>
                <a:effectLst>
                  <a:outerShdw blurRad="38100" dist="38100" dir="2700000" algn="tl">
                    <a:srgbClr val="000000">
                      <a:alpha val="43137"/>
                    </a:srgbClr>
                  </a:outerShdw>
                </a:effectLst>
              </a:rPr>
              <a:t> </a:t>
            </a:r>
            <a:r>
              <a:rPr lang="en-US" sz="5200" b="1" dirty="0" err="1">
                <a:solidFill>
                  <a:schemeClr val="bg1"/>
                </a:solidFill>
                <a:effectLst>
                  <a:outerShdw blurRad="38100" dist="38100" dir="2700000" algn="tl">
                    <a:srgbClr val="000000">
                      <a:alpha val="43137"/>
                    </a:srgbClr>
                  </a:outerShdw>
                </a:effectLst>
              </a:rPr>
              <a:t>bij</a:t>
            </a:r>
            <a:r>
              <a:rPr lang="en-US" sz="5200" b="1" dirty="0">
                <a:solidFill>
                  <a:schemeClr val="bg1"/>
                </a:solidFill>
                <a:effectLst>
                  <a:outerShdw blurRad="38100" dist="38100" dir="2700000" algn="tl">
                    <a:srgbClr val="000000">
                      <a:alpha val="43137"/>
                    </a:srgbClr>
                  </a:outerShdw>
                </a:effectLst>
              </a:rPr>
              <a:t> </a:t>
            </a:r>
            <a:r>
              <a:rPr lang="en-US" sz="5200" b="1" dirty="0" err="1">
                <a:solidFill>
                  <a:schemeClr val="bg1"/>
                </a:solidFill>
                <a:effectLst>
                  <a:outerShdw blurRad="38100" dist="38100" dir="2700000" algn="tl">
                    <a:srgbClr val="000000">
                      <a:alpha val="43137"/>
                    </a:srgbClr>
                  </a:outerShdw>
                </a:effectLst>
              </a:rPr>
              <a:t>zwakk</a:t>
            </a:r>
            <a:r>
              <a:rPr lang="en-US" sz="5200" b="1" dirty="0" err="1">
                <a:solidFill>
                  <a:srgbClr val="002060"/>
                </a:solidFill>
                <a:effectLst>
                  <a:outerShdw blurRad="38100" dist="38100" dir="2700000" algn="tl">
                    <a:srgbClr val="000000">
                      <a:alpha val="43137"/>
                    </a:srgbClr>
                  </a:outerShdw>
                </a:effectLst>
              </a:rPr>
              <a:t>e</a:t>
            </a:r>
            <a:r>
              <a:rPr lang="en-US" sz="5200" b="1" dirty="0">
                <a:solidFill>
                  <a:srgbClr val="002060"/>
                </a:solidFill>
                <a:effectLst>
                  <a:outerShdw blurRad="38100" dist="38100" dir="2700000" algn="tl">
                    <a:srgbClr val="000000">
                      <a:alpha val="43137"/>
                    </a:srgbClr>
                  </a:outerShdw>
                </a:effectLst>
              </a:rPr>
              <a:t> </a:t>
            </a:r>
            <a:r>
              <a:rPr lang="en-US" sz="5200" b="1" dirty="0" err="1">
                <a:solidFill>
                  <a:srgbClr val="002060"/>
                </a:solidFill>
                <a:effectLst>
                  <a:outerShdw blurRad="38100" dist="38100" dir="2700000" algn="tl">
                    <a:srgbClr val="000000">
                      <a:alpha val="43137"/>
                    </a:srgbClr>
                  </a:outerShdw>
                </a:effectLst>
              </a:rPr>
              <a:t>stroming</a:t>
            </a:r>
            <a:endParaRPr lang="en-US" sz="5200" b="1" dirty="0">
              <a:solidFill>
                <a:srgbClr val="002060"/>
              </a:solidFill>
              <a:effectLst>
                <a:outerShdw blurRad="38100" dist="38100" dir="2700000" algn="tl">
                  <a:srgbClr val="000000">
                    <a:alpha val="43137"/>
                  </a:srgbClr>
                </a:outerShdw>
              </a:effectLst>
            </a:endParaRPr>
          </a:p>
        </p:txBody>
      </p:sp>
      <p:pic>
        <p:nvPicPr>
          <p:cNvPr id="9" name="Afbeelding 3" descr="Afbeelding 3">
            <a:extLst>
              <a:ext uri="{FF2B5EF4-FFF2-40B4-BE49-F238E27FC236}">
                <a16:creationId xmlns:a16="http://schemas.microsoft.com/office/drawing/2014/main" id="{20CB9D4C-1477-3CAD-9C9B-B3FBDA485E95}"/>
              </a:ext>
            </a:extLst>
          </p:cNvPr>
          <p:cNvPicPr>
            <a:picLocks noChangeAspect="1"/>
          </p:cNvPicPr>
          <p:nvPr/>
        </p:nvPicPr>
        <p:blipFill>
          <a:blip r:embed="rId5"/>
          <a:stretch>
            <a:fillRect/>
          </a:stretch>
        </p:blipFill>
        <p:spPr>
          <a:xfrm>
            <a:off x="86601" y="120384"/>
            <a:ext cx="1067707" cy="682071"/>
          </a:xfrm>
          <a:prstGeom prst="rect">
            <a:avLst/>
          </a:prstGeom>
          <a:ln w="12700">
            <a:miter lim="400000"/>
          </a:ln>
        </p:spPr>
      </p:pic>
      <p:sp>
        <p:nvSpPr>
          <p:cNvPr id="2" name="TextBox 1">
            <a:extLst>
              <a:ext uri="{FF2B5EF4-FFF2-40B4-BE49-F238E27FC236}">
                <a16:creationId xmlns:a16="http://schemas.microsoft.com/office/drawing/2014/main" id="{5BD1A644-227F-7400-7EDC-50147D8D04DE}"/>
              </a:ext>
            </a:extLst>
          </p:cNvPr>
          <p:cNvSpPr txBox="1"/>
          <p:nvPr/>
        </p:nvSpPr>
        <p:spPr>
          <a:xfrm>
            <a:off x="16616" y="898892"/>
            <a:ext cx="11898570" cy="584775"/>
          </a:xfrm>
          <a:prstGeom prst="rect">
            <a:avLst/>
          </a:prstGeom>
          <a:noFill/>
        </p:spPr>
        <p:txBody>
          <a:bodyPr wrap="square" rtlCol="0">
            <a:spAutoFit/>
          </a:bodyPr>
          <a:lstStyle/>
          <a:p>
            <a:pPr algn="ctr"/>
            <a:r>
              <a:rPr lang="en-GB" sz="3200" b="1" dirty="0">
                <a:solidFill>
                  <a:schemeClr val="bg1"/>
                </a:solidFill>
                <a:effectLst>
                  <a:outerShdw blurRad="38100" dist="38100" dir="2700000" algn="tl">
                    <a:srgbClr val="000000">
                      <a:alpha val="43137"/>
                    </a:srgbClr>
                  </a:outerShdw>
                </a:effectLst>
              </a:rPr>
              <a:t>Op de </a:t>
            </a:r>
            <a:r>
              <a:rPr lang="en-GB" sz="3200" b="1" dirty="0" err="1">
                <a:solidFill>
                  <a:schemeClr val="bg1"/>
                </a:solidFill>
                <a:effectLst>
                  <a:outerShdw blurRad="38100" dist="38100" dir="2700000" algn="tl">
                    <a:srgbClr val="000000">
                      <a:alpha val="43137"/>
                    </a:srgbClr>
                  </a:outerShdw>
                </a:effectLst>
              </a:rPr>
              <a:t>Schelde</a:t>
            </a:r>
            <a:r>
              <a:rPr lang="en-GB" sz="3200" b="1" dirty="0">
                <a:solidFill>
                  <a:schemeClr val="bg1"/>
                </a:solidFill>
                <a:effectLst>
                  <a:outerShdw blurRad="38100" dist="38100" dir="2700000" algn="tl">
                    <a:srgbClr val="000000">
                      <a:alpha val="43137"/>
                    </a:srgbClr>
                  </a:outerShdw>
                </a:effectLst>
              </a:rPr>
              <a:t> </a:t>
            </a:r>
            <a:r>
              <a:rPr lang="en-GB" sz="3200" b="1" dirty="0" err="1">
                <a:solidFill>
                  <a:schemeClr val="bg1"/>
                </a:solidFill>
                <a:effectLst>
                  <a:outerShdw blurRad="38100" dist="38100" dir="2700000" algn="tl">
                    <a:srgbClr val="000000">
                      <a:alpha val="43137"/>
                    </a:srgbClr>
                  </a:outerShdw>
                </a:effectLst>
              </a:rPr>
              <a:t>en</a:t>
            </a:r>
            <a:r>
              <a:rPr lang="en-GB" sz="3200" b="1" dirty="0">
                <a:solidFill>
                  <a:schemeClr val="bg1"/>
                </a:solidFill>
                <a:effectLst>
                  <a:outerShdw blurRad="38100" dist="38100" dir="2700000" algn="tl">
                    <a:srgbClr val="000000">
                      <a:alpha val="43137"/>
                    </a:srgbClr>
                  </a:outerShdw>
                </a:effectLst>
              </a:rPr>
              <a:t> Maas </a:t>
            </a:r>
            <a:r>
              <a:rPr lang="en-GB" sz="3200" b="1" dirty="0" err="1">
                <a:solidFill>
                  <a:schemeClr val="bg1"/>
                </a:solidFill>
                <a:effectLst>
                  <a:outerShdw blurRad="38100" dist="38100" dir="2700000" algn="tl">
                    <a:srgbClr val="000000">
                      <a:alpha val="43137"/>
                    </a:srgbClr>
                  </a:outerShdw>
                </a:effectLst>
              </a:rPr>
              <a:t>dringt</a:t>
            </a:r>
            <a:r>
              <a:rPr lang="en-GB" sz="3200" b="1" dirty="0">
                <a:solidFill>
                  <a:schemeClr val="bg1"/>
                </a:solidFill>
                <a:effectLst>
                  <a:outerShdw blurRad="38100" dist="38100" dir="2700000" algn="tl">
                    <a:srgbClr val="000000">
                      <a:alpha val="43137"/>
                    </a:srgbClr>
                  </a:outerShdw>
                </a:effectLst>
              </a:rPr>
              <a:t> het </a:t>
            </a:r>
            <a:r>
              <a:rPr lang="en-GB" sz="3200" b="1" dirty="0" err="1">
                <a:solidFill>
                  <a:schemeClr val="bg1"/>
                </a:solidFill>
                <a:effectLst>
                  <a:outerShdw blurRad="38100" dist="38100" dir="2700000" algn="tl">
                    <a:srgbClr val="000000">
                      <a:alpha val="43137"/>
                    </a:srgbClr>
                  </a:outerShdw>
                </a:effectLst>
              </a:rPr>
              <a:t>getij</a:t>
            </a:r>
            <a:r>
              <a:rPr lang="en-GB" sz="3200" b="1" dirty="0">
                <a:solidFill>
                  <a:schemeClr val="bg1"/>
                </a:solidFill>
                <a:effectLst>
                  <a:outerShdw blurRad="38100" dist="38100" dir="2700000" algn="tl">
                    <a:srgbClr val="000000">
                      <a:alpha val="43137"/>
                    </a:srgbClr>
                  </a:outerShdw>
                </a:effectLst>
              </a:rPr>
              <a:t> tot in het </a:t>
            </a:r>
            <a:r>
              <a:rPr lang="en-GB" sz="3200" b="1" dirty="0" err="1">
                <a:solidFill>
                  <a:schemeClr val="bg1"/>
                </a:solidFill>
                <a:effectLst>
                  <a:outerShdw blurRad="38100" dist="38100" dir="2700000" algn="tl">
                    <a:srgbClr val="000000">
                      <a:alpha val="43137"/>
                    </a:srgbClr>
                  </a:outerShdw>
                </a:effectLst>
              </a:rPr>
              <a:t>zoet</a:t>
            </a:r>
            <a:r>
              <a:rPr lang="en-GB" sz="3200" b="1" dirty="0">
                <a:solidFill>
                  <a:schemeClr val="bg1"/>
                </a:solidFill>
                <a:effectLst>
                  <a:outerShdw blurRad="38100" dist="38100" dir="2700000" algn="tl">
                    <a:srgbClr val="000000">
                      <a:alpha val="43137"/>
                    </a:srgbClr>
                  </a:outerShdw>
                </a:effectLst>
              </a:rPr>
              <a:t> water door!</a:t>
            </a:r>
            <a:endParaRPr lang="LID4096" sz="32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939966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hema">
  <a:themeElements>
    <a:clrScheme name="Office-thema">
      <a:dk1>
        <a:srgbClr val="FFFFFF"/>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thema">
      <a:majorFont>
        <a:latin typeface="Calibri"/>
        <a:ea typeface="Calibri"/>
        <a:cs typeface="Calibri"/>
      </a:majorFont>
      <a:minorFont>
        <a:latin typeface="Helvetica"/>
        <a:ea typeface="Helvetica"/>
        <a:cs typeface="Helvetica"/>
      </a:minorFont>
    </a:fontScheme>
    <a:fmtScheme name="Office-them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35000"/>
              </a:srgbClr>
            </a:outerShdw>
          </a:effectLst>
        </a:effectStyle>
        <a:effectStyle>
          <a:effectLst>
            <a:outerShdw blurRad="50800" dist="254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50800" dist="25400" dir="5400000" rotWithShape="0">
            <a:srgbClr val="000000">
              <a:alpha val="35000"/>
            </a:srgbClr>
          </a:outerShdw>
        </a:effectLst>
        <a:sp3d/>
      </a:spPr>
      <a:bodyPr rot="0" spcFirstLastPara="1" vertOverflow="overflow" horzOverflow="overflow" vert="horz" wrap="square" lIns="65023" tIns="65023" rIns="65023" bIns="65023" numCol="1" spcCol="38100" rtlCol="0" anchor="ctr">
        <a:spAutoFit/>
      </a:bodyPr>
      <a:lstStyle>
        <a:defPPr marL="0" marR="0" indent="0" algn="l" defTabSz="65024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50800" dist="254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65023" tIns="65023" rIns="65023" bIns="65023" numCol="1" spcCol="38100" rtlCol="0" anchor="t">
        <a:spAutoFit/>
      </a:bodyPr>
      <a:lstStyle>
        <a:defPPr marL="0" marR="0" indent="0" algn="l" defTabSz="65024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FFFFFF"/>
            </a:solidFill>
            <a:effectLst>
              <a:outerShdw blurRad="50800" dist="38100" dir="2700000" rotWithShape="0">
                <a:srgbClr val="000000">
                  <a:alpha val="40000"/>
                </a:srgbClr>
              </a:outerShdw>
            </a:effectLst>
            <a:uFillTx/>
            <a:latin typeface="Bahnschrift"/>
            <a:ea typeface="Bahnschrift"/>
            <a:cs typeface="Bahnschrift"/>
            <a:sym typeface="Bahnschrif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4450</TotalTime>
  <Words>6247</Words>
  <Application>Microsoft Office PowerPoint</Application>
  <PresentationFormat>Breedbeeld</PresentationFormat>
  <Paragraphs>718</Paragraphs>
  <Slides>52</Slides>
  <Notes>52</Notes>
  <HiddenSlides>0</HiddenSlides>
  <MMClips>0</MMClips>
  <ScaleCrop>false</ScaleCrop>
  <HeadingPairs>
    <vt:vector size="6" baseType="variant">
      <vt:variant>
        <vt:lpstr>Gebruikte lettertypen</vt:lpstr>
      </vt:variant>
      <vt:variant>
        <vt:i4>7</vt:i4>
      </vt:variant>
      <vt:variant>
        <vt:lpstr>Thema</vt:lpstr>
      </vt:variant>
      <vt:variant>
        <vt:i4>2</vt:i4>
      </vt:variant>
      <vt:variant>
        <vt:lpstr>Diatitels</vt:lpstr>
      </vt:variant>
      <vt:variant>
        <vt:i4>52</vt:i4>
      </vt:variant>
    </vt:vector>
  </HeadingPairs>
  <TitlesOfParts>
    <vt:vector size="61" baseType="lpstr">
      <vt:lpstr>Arial</vt:lpstr>
      <vt:lpstr>Bahnschrift</vt:lpstr>
      <vt:lpstr>Calibri</vt:lpstr>
      <vt:lpstr>Calibri Light</vt:lpstr>
      <vt:lpstr>Helvetica</vt:lpstr>
      <vt:lpstr>Times New Roman</vt:lpstr>
      <vt:lpstr>Wingdings</vt:lpstr>
      <vt:lpstr>Office Theme</vt:lpstr>
      <vt:lpstr>Office-thema</vt:lpstr>
      <vt:lpstr>LES De Noordzee</vt:lpstr>
      <vt:lpstr>PowerPoint-presentatie</vt:lpstr>
      <vt:lpstr>PowerPoint-presentatie</vt:lpstr>
      <vt:lpstr>PowerPoint-presentatie</vt:lpstr>
      <vt:lpstr>Waar ligt de Noordzee?</vt:lpstr>
      <vt:lpstr>De Noordzeekust</vt:lpstr>
      <vt:lpstr>De Delta en de Wadden</vt:lpstr>
      <vt:lpstr>Stroming en wind</vt:lpstr>
      <vt:lpstr>Het getij bij zwakke stroming</vt:lpstr>
      <vt:lpstr>De Noordzeebodem</vt:lpstr>
      <vt:lpstr>Het leven in de Noordzee</vt:lpstr>
      <vt:lpstr>Algen en wieren</vt:lpstr>
      <vt:lpstr>Zeegras</vt:lpstr>
      <vt:lpstr>Kwelderplanten</vt:lpstr>
      <vt:lpstr>Dieren op de zeebodem</vt:lpstr>
      <vt:lpstr>Op dijken, strandhoofden of windmolens</vt:lpstr>
      <vt:lpstr>Dieren in de zeebodem</vt:lpstr>
      <vt:lpstr>Sommige dieren vormen riffen</vt:lpstr>
      <vt:lpstr>Wadvogels</vt:lpstr>
      <vt:lpstr>Zoöplankton en planktoneters</vt:lpstr>
      <vt:lpstr>Roofdieren</vt:lpstr>
      <vt:lpstr>Zeezoogdieren</vt:lpstr>
      <vt:lpstr>Op het strand</vt:lpstr>
      <vt:lpstr>Het voedselweb</vt:lpstr>
      <vt:lpstr>De mens en de Noordzee</vt:lpstr>
      <vt:lpstr>Voedsel</vt:lpstr>
      <vt:lpstr>Transport</vt:lpstr>
      <vt:lpstr>Energie</vt:lpstr>
      <vt:lpstr>Zand en slib</vt:lpstr>
      <vt:lpstr>Ontspannen</vt:lpstr>
      <vt:lpstr>Bescherming</vt:lpstr>
      <vt:lpstr>Problemen en oplossingen</vt:lpstr>
      <vt:lpstr>Overbevissing</vt:lpstr>
      <vt:lpstr>Boomkorvisserij</vt:lpstr>
      <vt:lpstr>Oplossingen</vt:lpstr>
      <vt:lpstr>Vervuiling</vt:lpstr>
      <vt:lpstr>Oplossingen</vt:lpstr>
      <vt:lpstr>Lawaai op zee</vt:lpstr>
      <vt:lpstr>Soorten van buitenaf</vt:lpstr>
      <vt:lpstr>Klimaatverandering</vt:lpstr>
      <vt:lpstr>Bescherming en herstel</vt:lpstr>
      <vt:lpstr>Bescherming door Nederland en België</vt:lpstr>
      <vt:lpstr>Soorten worden teruggebracht</vt:lpstr>
      <vt:lpstr>Nieuwe overstromingsgebieden</vt:lpstr>
      <vt:lpstr>De zandmotor</vt:lpstr>
      <vt:lpstr>Soms lossen we meerdere problemen tegelijk op!</vt:lpstr>
      <vt:lpstr>Opdracht</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 Noordzee</dc:title>
  <dc:creator>Sebastiaan Mestdagh</dc:creator>
  <cp:lastModifiedBy>Femke Winkel</cp:lastModifiedBy>
  <cp:revision>465</cp:revision>
  <dcterms:created xsi:type="dcterms:W3CDTF">2023-02-12T16:17:55Z</dcterms:created>
  <dcterms:modified xsi:type="dcterms:W3CDTF">2026-01-13T12:49:20Z</dcterms:modified>
</cp:coreProperties>
</file>